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48" r:id="rId29"/>
    <p:sldId id="352" r:id="rId30"/>
    <p:sldId id="353" r:id="rId31"/>
    <p:sldId id="289" r:id="rId32"/>
    <p:sldId id="350" r:id="rId33"/>
    <p:sldId id="351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57" r:id="rId47"/>
    <p:sldId id="300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56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6" r:id="rId71"/>
  </p:sldIdLst>
  <p:sldSz cx="18288000" cy="10287000"/>
  <p:notesSz cx="6858000" cy="9144000"/>
  <p:embeddedFontLst>
    <p:embeddedFont>
      <p:font typeface="210 합창단" panose="020B0600000101010101" charset="-127"/>
      <p:regular r:id="rId73"/>
    </p:embeddedFont>
    <p:embeddedFont>
      <p:font typeface="RoxboroughCF" panose="020B0600000101010101" charset="0"/>
      <p:regular r:id="rId74"/>
    </p:embeddedFont>
    <p:embeddedFont>
      <p:font typeface="코어 고딕 E Bold" panose="020B0600000101010101" charset="-127"/>
      <p:regular r:id="rId75"/>
    </p:embeddedFont>
    <p:embeddedFont>
      <p:font typeface="Telegraf Bold" panose="020B0600000101010101" charset="0"/>
      <p:regular r:id="rId76"/>
    </p:embeddedFont>
    <p:embeddedFont>
      <p:font typeface="코어 고딕 E" panose="020B0600000101010101" charset="-127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RoxboroughCF Bold" panose="020B0600000101010101" charset="0"/>
      <p:regular r:id="rId82"/>
    </p:embeddedFont>
    <p:embeddedFont>
      <p:font typeface="TDTD와이드" panose="020B0600000101010101" charset="-127"/>
      <p:regular r:id="rId83"/>
    </p:embeddedFont>
    <p:embeddedFont>
      <p:font typeface="210 합창단 Light" panose="020B0600000101010101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210 합창단 Bold" panose="020B0600000101010101" charset="-127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96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기획배경입니다.</a:t>
            </a:r>
          </a:p>
          <a:p>
            <a:endParaRPr lang="en-US"/>
          </a:p>
          <a:p>
            <a:r>
              <a:rPr lang="en-US"/>
              <a:t>제가 영화추천 플랫폼을 사용했을때 추천받은 영화가 마음에 들지 않았던 경험이 많았습니다. </a:t>
            </a:r>
          </a:p>
          <a:p>
            <a:endParaRPr lang="en-US"/>
          </a:p>
          <a:p>
            <a:r>
              <a:rPr lang="en-US"/>
              <a:t>그래서 저희는 우리가 직접 한번 만들어보자라는 생각으로 영화 추천 서비스를 기획하게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영화 관람료가 증가함에 따라 영화 관람의 트렌드도 변화하고 있습니다.</a:t>
            </a:r>
          </a:p>
          <a:p>
            <a:r>
              <a:rPr lang="en-US"/>
              <a:t>이전에는 영화가 개봉하자마자 관람을 하는 사람이 많았다면,</a:t>
            </a:r>
          </a:p>
          <a:p>
            <a:r>
              <a:rPr lang="en-US"/>
              <a:t>이제는 재미가 검증된 작품을 선호하여 관람 시점이 평균적으로 4.3일이 증가했습니다.</a:t>
            </a:r>
          </a:p>
          <a:p>
            <a:r>
              <a:rPr lang="en-US"/>
              <a:t>이를 통해 입소문 즉 리뷰의 중요성이 증가하고 있다고 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영화 관람료가 증가함에 따라 영화 관람의 트렌드도 변화하고 있습니다.</a:t>
            </a:r>
          </a:p>
          <a:p>
            <a:r>
              <a:rPr lang="en-US"/>
              <a:t>이전에는 영화가 개봉하자마자 관람을 하는 사람이 많았다면,</a:t>
            </a:r>
          </a:p>
          <a:p>
            <a:r>
              <a:rPr lang="en-US"/>
              <a:t>이제는 재미가 검증된 작품을 선호하여 관람 시점이 평균적으로 4.3일이 증가했습니다.</a:t>
            </a:r>
          </a:p>
          <a:p>
            <a:r>
              <a:rPr lang="en-US"/>
              <a:t>이를 통해 입소문 즉 리뷰의 중요성이 증가하고 있다고 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(스크립트)첫번째로 개선된 영화 추천입니다.</a:t>
            </a:r>
          </a:p>
          <a:p>
            <a:r>
              <a:rPr lang="en-US"/>
              <a:t>사용자의 평점만을 분석하여 추천을 해주는 기능은 기존에도 존재했지만,</a:t>
            </a:r>
          </a:p>
          <a:p>
            <a:r>
              <a:rPr lang="en-US"/>
              <a:t>저희는 리뷰의 감성 분석을 추가해서 사용자의 취향에 더 적합한 추천 시스템을 만들었다.</a:t>
            </a:r>
          </a:p>
          <a:p>
            <a:r>
              <a:rPr lang="en-US"/>
              <a:t>두번쨰로 추천 영화 고착화 문제입니다.</a:t>
            </a:r>
          </a:p>
          <a:p>
            <a:r>
              <a:rPr lang="en-US"/>
              <a:t>리뷰가 많아지면, 새로운 리뷰를 작성해도 추천되는 영화의 종류가 크게 바뀌지 않는 고착화 문제가 있었고, 우리는 사용자가 최근에 관심있는 영화를  분석해서 고착화되는 문제를 해결했다.</a:t>
            </a:r>
          </a:p>
          <a:p>
            <a:r>
              <a:rPr lang="en-US"/>
              <a:t>마지막으로 포토카드 앨범입니다.</a:t>
            </a:r>
          </a:p>
          <a:p>
            <a:r>
              <a:rPr lang="en-US"/>
              <a:t>작성한 리뷰를 포토카트 앨범으로 저장하여 자신만의 추억을 만들 수 있도록 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(</a:t>
            </a:r>
            <a:r>
              <a:rPr lang="en-US" dirty="0" err="1"/>
              <a:t>스크립트</a:t>
            </a:r>
            <a:r>
              <a:rPr lang="en-US" dirty="0"/>
              <a:t>)</a:t>
            </a:r>
            <a:r>
              <a:rPr lang="en-US" dirty="0" err="1"/>
              <a:t>첫번째로</a:t>
            </a:r>
            <a:r>
              <a:rPr lang="en-US" dirty="0"/>
              <a:t> </a:t>
            </a:r>
            <a:r>
              <a:rPr lang="en-US" dirty="0" err="1"/>
              <a:t>개선된</a:t>
            </a:r>
            <a:r>
              <a:rPr lang="en-US" dirty="0"/>
              <a:t> </a:t>
            </a:r>
            <a:r>
              <a:rPr lang="en-US" dirty="0" err="1"/>
              <a:t>영화</a:t>
            </a:r>
            <a:r>
              <a:rPr lang="en-US" dirty="0"/>
              <a:t> </a:t>
            </a:r>
            <a:r>
              <a:rPr lang="en-US" dirty="0" err="1"/>
              <a:t>추천입니다</a:t>
            </a:r>
            <a:r>
              <a:rPr lang="en-US" dirty="0"/>
              <a:t>.</a:t>
            </a:r>
          </a:p>
          <a:p>
            <a:r>
              <a:rPr lang="en-US" dirty="0" err="1"/>
              <a:t>사용자의</a:t>
            </a:r>
            <a:r>
              <a:rPr lang="en-US" dirty="0"/>
              <a:t> </a:t>
            </a:r>
            <a:r>
              <a:rPr lang="en-US" dirty="0" err="1"/>
              <a:t>평점만을</a:t>
            </a:r>
            <a:r>
              <a:rPr lang="en-US" dirty="0"/>
              <a:t> </a:t>
            </a:r>
            <a:r>
              <a:rPr lang="en-US" dirty="0" err="1"/>
              <a:t>분석하여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해주는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기존에도</a:t>
            </a:r>
            <a:r>
              <a:rPr lang="en-US" dirty="0"/>
              <a:t> </a:t>
            </a:r>
            <a:r>
              <a:rPr lang="en-US" dirty="0" err="1"/>
              <a:t>존재했지만</a:t>
            </a:r>
            <a:r>
              <a:rPr lang="en-US" dirty="0"/>
              <a:t>,</a:t>
            </a:r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리뷰의</a:t>
            </a:r>
            <a:r>
              <a:rPr lang="en-US" dirty="0"/>
              <a:t> </a:t>
            </a:r>
            <a:r>
              <a:rPr lang="en-US" dirty="0" err="1"/>
              <a:t>감성</a:t>
            </a:r>
            <a:r>
              <a:rPr lang="en-US" dirty="0"/>
              <a:t> </a:t>
            </a:r>
            <a:r>
              <a:rPr lang="en-US" dirty="0" err="1"/>
              <a:t>분석을</a:t>
            </a:r>
            <a:r>
              <a:rPr lang="en-US" dirty="0"/>
              <a:t> </a:t>
            </a:r>
            <a:r>
              <a:rPr lang="en-US" dirty="0" err="1"/>
              <a:t>추가해서</a:t>
            </a:r>
            <a:r>
              <a:rPr lang="en-US" dirty="0"/>
              <a:t> </a:t>
            </a:r>
            <a:r>
              <a:rPr lang="en-US" dirty="0" err="1"/>
              <a:t>사용자의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더 </a:t>
            </a:r>
            <a:r>
              <a:rPr lang="en-US" dirty="0" err="1"/>
              <a:t>적합한</a:t>
            </a:r>
            <a:r>
              <a:rPr lang="en-US" dirty="0"/>
              <a:t> </a:t>
            </a:r>
            <a:r>
              <a:rPr lang="en-US" dirty="0" err="1"/>
              <a:t>추천</a:t>
            </a:r>
            <a:r>
              <a:rPr lang="en-US" dirty="0"/>
              <a:t> </a:t>
            </a:r>
            <a:r>
              <a:rPr lang="en-US" dirty="0" err="1"/>
              <a:t>시스템을</a:t>
            </a:r>
            <a:r>
              <a:rPr lang="en-US" dirty="0"/>
              <a:t> </a:t>
            </a:r>
            <a:r>
              <a:rPr lang="en-US" dirty="0" err="1"/>
              <a:t>만들었다</a:t>
            </a:r>
            <a:r>
              <a:rPr lang="en-US" dirty="0"/>
              <a:t>.</a:t>
            </a:r>
          </a:p>
          <a:p>
            <a:r>
              <a:rPr lang="en-US" dirty="0" err="1"/>
              <a:t>두번쨰로</a:t>
            </a:r>
            <a:r>
              <a:rPr lang="en-US" dirty="0"/>
              <a:t> </a:t>
            </a:r>
            <a:r>
              <a:rPr lang="en-US" dirty="0" err="1"/>
              <a:t>추천</a:t>
            </a:r>
            <a:r>
              <a:rPr lang="en-US" dirty="0"/>
              <a:t> </a:t>
            </a:r>
            <a:r>
              <a:rPr lang="en-US" dirty="0" err="1"/>
              <a:t>영화</a:t>
            </a:r>
            <a:r>
              <a:rPr lang="en-US" dirty="0"/>
              <a:t> </a:t>
            </a:r>
            <a:r>
              <a:rPr lang="en-US" dirty="0" err="1"/>
              <a:t>고착화</a:t>
            </a:r>
            <a:r>
              <a:rPr lang="en-US" dirty="0"/>
              <a:t> </a:t>
            </a:r>
            <a:r>
              <a:rPr lang="en-US" dirty="0" err="1"/>
              <a:t>문제입니다</a:t>
            </a:r>
            <a:r>
              <a:rPr lang="en-US" dirty="0"/>
              <a:t>.</a:t>
            </a:r>
          </a:p>
          <a:p>
            <a:r>
              <a:rPr lang="en-US" dirty="0" err="1"/>
              <a:t>리뷰가</a:t>
            </a:r>
            <a:r>
              <a:rPr lang="en-US" dirty="0"/>
              <a:t> </a:t>
            </a:r>
            <a:r>
              <a:rPr lang="en-US" dirty="0" err="1"/>
              <a:t>많아지면</a:t>
            </a:r>
            <a:r>
              <a:rPr lang="en-US" dirty="0"/>
              <a:t>, </a:t>
            </a:r>
            <a:r>
              <a:rPr lang="en-US" dirty="0" err="1"/>
              <a:t>새로운</a:t>
            </a:r>
            <a:r>
              <a:rPr lang="en-US" dirty="0"/>
              <a:t> </a:t>
            </a:r>
            <a:r>
              <a:rPr lang="en-US" dirty="0" err="1"/>
              <a:t>리뷰를</a:t>
            </a:r>
            <a:r>
              <a:rPr lang="en-US" dirty="0"/>
              <a:t> </a:t>
            </a:r>
            <a:r>
              <a:rPr lang="en-US" dirty="0" err="1"/>
              <a:t>작성해도</a:t>
            </a:r>
            <a:r>
              <a:rPr lang="en-US" dirty="0"/>
              <a:t> </a:t>
            </a:r>
            <a:r>
              <a:rPr lang="en-US" dirty="0" err="1"/>
              <a:t>추천되는</a:t>
            </a:r>
            <a:r>
              <a:rPr lang="en-US" dirty="0"/>
              <a:t>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종류가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바뀌지</a:t>
            </a:r>
            <a:r>
              <a:rPr lang="en-US" dirty="0"/>
              <a:t> </a:t>
            </a:r>
            <a:r>
              <a:rPr lang="en-US" dirty="0" err="1"/>
              <a:t>않는</a:t>
            </a:r>
            <a:r>
              <a:rPr lang="en-US" dirty="0"/>
              <a:t> </a:t>
            </a:r>
            <a:r>
              <a:rPr lang="en-US" dirty="0" err="1"/>
              <a:t>고착화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있었고</a:t>
            </a:r>
            <a:r>
              <a:rPr lang="en-US" dirty="0"/>
              <a:t>, </a:t>
            </a:r>
            <a:r>
              <a:rPr lang="en-US" dirty="0" err="1"/>
              <a:t>우리는</a:t>
            </a:r>
            <a:r>
              <a:rPr lang="en-US" dirty="0"/>
              <a:t> </a:t>
            </a:r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최근에</a:t>
            </a:r>
            <a:r>
              <a:rPr lang="en-US" dirty="0"/>
              <a:t> </a:t>
            </a:r>
            <a:r>
              <a:rPr lang="en-US" dirty="0" err="1"/>
              <a:t>관심있는</a:t>
            </a:r>
            <a:r>
              <a:rPr lang="en-US" dirty="0"/>
              <a:t> </a:t>
            </a:r>
            <a:r>
              <a:rPr lang="en-US" dirty="0" err="1"/>
              <a:t>영화를</a:t>
            </a:r>
            <a:r>
              <a:rPr lang="en-US" dirty="0"/>
              <a:t>  </a:t>
            </a:r>
            <a:r>
              <a:rPr lang="en-US" dirty="0" err="1"/>
              <a:t>분석해서</a:t>
            </a:r>
            <a:r>
              <a:rPr lang="en-US" dirty="0"/>
              <a:t> </a:t>
            </a:r>
            <a:r>
              <a:rPr lang="en-US" dirty="0" err="1"/>
              <a:t>고착화되는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해결했다</a:t>
            </a:r>
            <a:r>
              <a:rPr lang="en-US" dirty="0"/>
              <a:t>.</a:t>
            </a:r>
          </a:p>
          <a:p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포토카드</a:t>
            </a:r>
            <a:r>
              <a:rPr lang="en-US" dirty="0"/>
              <a:t> </a:t>
            </a:r>
            <a:r>
              <a:rPr lang="en-US" dirty="0" err="1"/>
              <a:t>앨범입니다</a:t>
            </a:r>
            <a:r>
              <a:rPr lang="en-US" dirty="0"/>
              <a:t>.</a:t>
            </a:r>
          </a:p>
          <a:p>
            <a:r>
              <a:rPr lang="en-US" dirty="0" err="1"/>
              <a:t>작성한</a:t>
            </a:r>
            <a:r>
              <a:rPr lang="en-US" dirty="0"/>
              <a:t> </a:t>
            </a:r>
            <a:r>
              <a:rPr lang="en-US" dirty="0" err="1"/>
              <a:t>리뷰를</a:t>
            </a:r>
            <a:r>
              <a:rPr lang="en-US" dirty="0"/>
              <a:t> </a:t>
            </a:r>
            <a:r>
              <a:rPr lang="en-US" dirty="0" err="1"/>
              <a:t>포토카트</a:t>
            </a:r>
            <a:r>
              <a:rPr lang="en-US" dirty="0"/>
              <a:t> </a:t>
            </a:r>
            <a:r>
              <a:rPr lang="en-US" dirty="0" err="1"/>
              <a:t>앨범으로</a:t>
            </a:r>
            <a:r>
              <a:rPr lang="en-US" dirty="0"/>
              <a:t> </a:t>
            </a:r>
            <a:r>
              <a:rPr lang="en-US" dirty="0" err="1"/>
              <a:t>저장하여</a:t>
            </a:r>
            <a:r>
              <a:rPr lang="en-US" dirty="0"/>
              <a:t> </a:t>
            </a:r>
            <a:r>
              <a:rPr lang="en-US" dirty="0" err="1"/>
              <a:t>자신만의</a:t>
            </a:r>
            <a:r>
              <a:rPr lang="en-US" dirty="0"/>
              <a:t> </a:t>
            </a:r>
            <a:r>
              <a:rPr lang="en-US" dirty="0" err="1"/>
              <a:t>추억을</a:t>
            </a:r>
            <a:r>
              <a:rPr lang="en-US" dirty="0"/>
              <a:t> </a:t>
            </a:r>
            <a:r>
              <a:rPr lang="en-US" dirty="0" err="1"/>
              <a:t>만들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재찬아 사실 퀴즈 하면 좋을 거 같다고 생각은 했는데 뭔가 뜬금 없는거 같아서.. 그냥 뒷 페이지만 써도 될거같기도 하고, 일단 그냥 적어볼게</a:t>
            </a:r>
          </a:p>
          <a:p>
            <a:r>
              <a:rPr lang="en-US"/>
              <a:t>다음과 같은 키워드를 보고 어떤 영화가 생각나시나요? 네 정답은 태극기휘날리며 였습니다( 근데 이거 못맞추는 사람 많으려나?)</a:t>
            </a:r>
          </a:p>
          <a:p>
            <a:r>
              <a:rPr lang="en-US"/>
              <a:t>이렇게 영화의 분위기를 한눈에 알아볼 수 있도록 영화 대표 키워드를 제공하는 기능이 있습니다.</a:t>
            </a:r>
          </a:p>
          <a:p>
            <a:r>
              <a:rPr lang="en-US"/>
              <a:t>흐름 별로면 그냥 알아서 해도 될듯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개인화된 정교한 추천</a:t>
            </a:r>
          </a:p>
          <a:p>
            <a:r>
              <a:rPr lang="en-US"/>
              <a:t>사용자 간의 유사성을 및 리뷰에 내포된 감정까지 반영함으로써 더 세밀한 추천이 가능</a:t>
            </a:r>
          </a:p>
          <a:p>
            <a:endParaRPr lang="en-US"/>
          </a:p>
          <a:p>
            <a:r>
              <a:rPr lang="en-US"/>
              <a:t>2. 감성 분석을 통한 차별화된 경험 제공</a:t>
            </a:r>
          </a:p>
          <a:p>
            <a:r>
              <a:rPr lang="en-US"/>
              <a:t>감성 분석을 통해 사용자가 감성적으로 반응하는 요소들을 반영한 추천이 가능해지며, 이는 감정적인 요소가</a:t>
            </a:r>
          </a:p>
          <a:p>
            <a:r>
              <a:rPr lang="en-US"/>
              <a:t> 중요한 사용자에게 매우 매력적인 기능으로 작용</a:t>
            </a:r>
          </a:p>
          <a:p>
            <a:endParaRPr lang="en-US"/>
          </a:p>
          <a:p>
            <a:r>
              <a:rPr lang="en-US"/>
              <a:t>3. 사용자 참여 증대</a:t>
            </a:r>
          </a:p>
          <a:p>
            <a:r>
              <a:rPr lang="en-US"/>
              <a:t>사용자 리뷰 기반 추천과 포토카드를 적극적으로 활용함으로써 사용자들이 남긴 리뷰나 평점이 더 가치 있게 </a:t>
            </a:r>
          </a:p>
          <a:p>
            <a:r>
              <a:rPr lang="en-US"/>
              <a:t>사용된다는 느낌을 받을 수 있음. 이는 사용자 참여를 증대시키고 서비스에 대한 만족도와 충성도를 높이는 데 기여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4.png"/><Relationship Id="rId18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22.svg"/><Relationship Id="rId19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10" Type="http://schemas.openxmlformats.org/officeDocument/2006/relationships/image" Target="../media/image22.gif"/><Relationship Id="rId4" Type="http://schemas.openxmlformats.org/officeDocument/2006/relationships/image" Target="../media/image6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25.png"/><Relationship Id="rId12" Type="http://schemas.openxmlformats.org/officeDocument/2006/relationships/image" Target="../media/image42.sv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35.svg"/><Relationship Id="rId15" Type="http://schemas.openxmlformats.org/officeDocument/2006/relationships/image" Target="../media/image28.png"/><Relationship Id="rId10" Type="http://schemas.openxmlformats.org/officeDocument/2006/relationships/image" Target="../media/image40.svg"/><Relationship Id="rId4" Type="http://schemas.openxmlformats.org/officeDocument/2006/relationships/image" Target="../media/image23.png"/><Relationship Id="rId1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2.svg"/><Relationship Id="rId10" Type="http://schemas.openxmlformats.org/officeDocument/2006/relationships/image" Target="../media/image55.sv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55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1.sv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3.sv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2.svg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svg"/><Relationship Id="rId7" Type="http://schemas.openxmlformats.org/officeDocument/2006/relationships/image" Target="../media/image80.svg"/><Relationship Id="rId12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openxmlformats.org/officeDocument/2006/relationships/image" Target="../media/image12.svg"/><Relationship Id="rId9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.svg"/><Relationship Id="rId7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12.svg"/><Relationship Id="rId9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.png"/><Relationship Id="rId7" Type="http://schemas.openxmlformats.org/officeDocument/2006/relationships/image" Target="../media/image80.svg"/><Relationship Id="rId12" Type="http://schemas.openxmlformats.org/officeDocument/2006/relationships/image" Target="../media/image8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12.svg"/><Relationship Id="rId9" Type="http://schemas.openxmlformats.org/officeDocument/2006/relationships/image" Target="../media/image78.svg"/><Relationship Id="rId1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3" Type="http://schemas.openxmlformats.org/officeDocument/2006/relationships/image" Target="../media/image12.sv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4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4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2.svg"/><Relationship Id="rId12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9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svg"/><Relationship Id="rId7" Type="http://schemas.openxmlformats.org/officeDocument/2006/relationships/image" Target="../media/image10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2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8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6.svg"/><Relationship Id="rId5" Type="http://schemas.openxmlformats.org/officeDocument/2006/relationships/image" Target="../media/image12.svg"/><Relationship Id="rId15" Type="http://schemas.openxmlformats.org/officeDocument/2006/relationships/image" Target="../media/image4.svg"/><Relationship Id="rId10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24.svg"/><Relationship Id="rId1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55.sv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95.svg"/><Relationship Id="rId9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7" Type="http://schemas.openxmlformats.org/officeDocument/2006/relationships/image" Target="../media/image35.pn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95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7" Type="http://schemas.openxmlformats.org/officeDocument/2006/relationships/image" Target="../media/image35.pn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95.sv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8" Type="http://schemas.openxmlformats.org/officeDocument/2006/relationships/image" Target="../media/image123.svg"/><Relationship Id="rId3" Type="http://schemas.openxmlformats.org/officeDocument/2006/relationships/image" Target="../media/image112.svg"/><Relationship Id="rId7" Type="http://schemas.openxmlformats.org/officeDocument/2006/relationships/image" Target="../media/image74.png"/><Relationship Id="rId17" Type="http://schemas.openxmlformats.org/officeDocument/2006/relationships/image" Target="../media/image77.png"/><Relationship Id="rId2" Type="http://schemas.openxmlformats.org/officeDocument/2006/relationships/image" Target="../media/image71.png"/><Relationship Id="rId16" Type="http://schemas.openxmlformats.org/officeDocument/2006/relationships/image" Target="../media/image12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5.png"/><Relationship Id="rId5" Type="http://schemas.openxmlformats.org/officeDocument/2006/relationships/image" Target="../media/image114.svg"/><Relationship Id="rId15" Type="http://schemas.openxmlformats.org/officeDocument/2006/relationships/image" Target="../media/image76.png"/><Relationship Id="rId10" Type="http://schemas.openxmlformats.org/officeDocument/2006/relationships/image" Target="../media/image12.svg"/><Relationship Id="rId19" Type="http://schemas.openxmlformats.org/officeDocument/2006/relationships/image" Target="../media/image1.png"/><Relationship Id="rId4" Type="http://schemas.openxmlformats.org/officeDocument/2006/relationships/image" Target="../media/image72.png"/><Relationship Id="rId9" Type="http://schemas.openxmlformats.org/officeDocument/2006/relationships/image" Target="../media/image6.png"/><Relationship Id="rId14" Type="http://schemas.openxmlformats.org/officeDocument/2006/relationships/image" Target="../media/image11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7" Type="http://schemas.openxmlformats.org/officeDocument/2006/relationships/image" Target="../media/image2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7.svg"/><Relationship Id="rId7" Type="http://schemas.openxmlformats.org/officeDocument/2006/relationships/image" Target="../media/image1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7.svg"/><Relationship Id="rId7" Type="http://schemas.openxmlformats.org/officeDocument/2006/relationships/image" Target="../media/image1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sv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137.sv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35.svg"/><Relationship Id="rId15" Type="http://schemas.openxmlformats.org/officeDocument/2006/relationships/image" Target="../media/image32.svg"/><Relationship Id="rId10" Type="http://schemas.openxmlformats.org/officeDocument/2006/relationships/image" Target="../media/image3.png"/><Relationship Id="rId4" Type="http://schemas.openxmlformats.org/officeDocument/2006/relationships/image" Target="../media/image85.png"/><Relationship Id="rId9" Type="http://schemas.openxmlformats.org/officeDocument/2006/relationships/image" Target="../media/image139.svg"/><Relationship Id="rId1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22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74489" y="4472204"/>
            <a:ext cx="8739022" cy="1747804"/>
          </a:xfrm>
          <a:custGeom>
            <a:avLst/>
            <a:gdLst/>
            <a:ahLst/>
            <a:cxnLst/>
            <a:rect l="l" t="t" r="r" b="b"/>
            <a:pathLst>
              <a:path w="8739022" h="1747804">
                <a:moveTo>
                  <a:pt x="0" y="0"/>
                </a:moveTo>
                <a:lnTo>
                  <a:pt x="8739022" y="0"/>
                </a:lnTo>
                <a:lnTo>
                  <a:pt x="8739022" y="1747804"/>
                </a:lnTo>
                <a:lnTo>
                  <a:pt x="0" y="174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0992" y="7365469"/>
            <a:ext cx="2008308" cy="1892831"/>
          </a:xfrm>
          <a:custGeom>
            <a:avLst/>
            <a:gdLst/>
            <a:ahLst/>
            <a:cxnLst/>
            <a:rect l="l" t="t" r="r" b="b"/>
            <a:pathLst>
              <a:path w="2008308" h="1892831">
                <a:moveTo>
                  <a:pt x="0" y="0"/>
                </a:moveTo>
                <a:lnTo>
                  <a:pt x="2008308" y="0"/>
                </a:lnTo>
                <a:lnTo>
                  <a:pt x="2008308" y="1892831"/>
                </a:lnTo>
                <a:lnTo>
                  <a:pt x="0" y="189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0769" y="4170169"/>
            <a:ext cx="10134010" cy="174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 Flicker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6212797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특화프로젝트 최종발표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26409" y="866775"/>
            <a:ext cx="693289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 E206  김하휼 공지환 오동규 이재찬 조현정 최재용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1092" y="3635376"/>
            <a:ext cx="644425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영화추천 서비스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40235" y="3340555"/>
            <a:ext cx="5692549" cy="5096047"/>
            <a:chOff x="0" y="0"/>
            <a:chExt cx="1379850" cy="12352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9850" cy="1235261"/>
            </a:xfrm>
            <a:custGeom>
              <a:avLst/>
              <a:gdLst/>
              <a:ahLst/>
              <a:cxnLst/>
              <a:rect l="l" t="t" r="r" b="b"/>
              <a:pathLst>
                <a:path w="1379850" h="1235261">
                  <a:moveTo>
                    <a:pt x="50320" y="0"/>
                  </a:moveTo>
                  <a:lnTo>
                    <a:pt x="1329530" y="0"/>
                  </a:lnTo>
                  <a:cubicBezTo>
                    <a:pt x="1342875" y="0"/>
                    <a:pt x="1355675" y="5302"/>
                    <a:pt x="1365112" y="14738"/>
                  </a:cubicBezTo>
                  <a:cubicBezTo>
                    <a:pt x="1374548" y="24175"/>
                    <a:pt x="1379850" y="36975"/>
                    <a:pt x="1379850" y="50320"/>
                  </a:cubicBezTo>
                  <a:lnTo>
                    <a:pt x="1379850" y="1184940"/>
                  </a:lnTo>
                  <a:cubicBezTo>
                    <a:pt x="1379850" y="1212731"/>
                    <a:pt x="1357321" y="1235261"/>
                    <a:pt x="1329530" y="1235261"/>
                  </a:cubicBezTo>
                  <a:lnTo>
                    <a:pt x="50320" y="1235261"/>
                  </a:lnTo>
                  <a:cubicBezTo>
                    <a:pt x="22529" y="1235261"/>
                    <a:pt x="0" y="1212731"/>
                    <a:pt x="0" y="1184940"/>
                  </a:cubicBezTo>
                  <a:lnTo>
                    <a:pt x="0" y="50320"/>
                  </a:lnTo>
                  <a:cubicBezTo>
                    <a:pt x="0" y="22529"/>
                    <a:pt x="22529" y="0"/>
                    <a:pt x="50320" y="0"/>
                  </a:cubicBezTo>
                  <a:close/>
                </a:path>
              </a:pathLst>
            </a:custGeom>
            <a:solidFill>
              <a:srgbClr val="F9FAF5"/>
            </a:solidFill>
            <a:ln w="19050" cap="rnd">
              <a:solidFill>
                <a:srgbClr val="DCDDD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79850" cy="1292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49143" y="5945096"/>
            <a:ext cx="1288371" cy="1222781"/>
          </a:xfrm>
          <a:custGeom>
            <a:avLst/>
            <a:gdLst/>
            <a:ahLst/>
            <a:cxnLst/>
            <a:rect l="l" t="t" r="r" b="b"/>
            <a:pathLst>
              <a:path w="1288371" h="1222781">
                <a:moveTo>
                  <a:pt x="0" y="0"/>
                </a:moveTo>
                <a:lnTo>
                  <a:pt x="1288370" y="0"/>
                </a:lnTo>
                <a:lnTo>
                  <a:pt x="1288370" y="1222781"/>
                </a:lnTo>
                <a:lnTo>
                  <a:pt x="0" y="1222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12477" y="6176056"/>
            <a:ext cx="779919" cy="779919"/>
          </a:xfrm>
          <a:custGeom>
            <a:avLst/>
            <a:gdLst/>
            <a:ahLst/>
            <a:cxnLst/>
            <a:rect l="l" t="t" r="r" b="b"/>
            <a:pathLst>
              <a:path w="779919" h="779919">
                <a:moveTo>
                  <a:pt x="0" y="0"/>
                </a:moveTo>
                <a:lnTo>
                  <a:pt x="779919" y="0"/>
                </a:lnTo>
                <a:lnTo>
                  <a:pt x="779919" y="779919"/>
                </a:lnTo>
                <a:lnTo>
                  <a:pt x="0" y="77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40640" y="5945096"/>
            <a:ext cx="1301074" cy="1301074"/>
          </a:xfrm>
          <a:custGeom>
            <a:avLst/>
            <a:gdLst/>
            <a:ahLst/>
            <a:cxnLst/>
            <a:rect l="l" t="t" r="r" b="b"/>
            <a:pathLst>
              <a:path w="1301074" h="1301074">
                <a:moveTo>
                  <a:pt x="0" y="0"/>
                </a:moveTo>
                <a:lnTo>
                  <a:pt x="1301074" y="0"/>
                </a:lnTo>
                <a:lnTo>
                  <a:pt x="1301074" y="1301074"/>
                </a:lnTo>
                <a:lnTo>
                  <a:pt x="0" y="1301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355217" y="3340555"/>
            <a:ext cx="5692549" cy="5096047"/>
            <a:chOff x="0" y="0"/>
            <a:chExt cx="1379850" cy="1235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9850" cy="1235261"/>
            </a:xfrm>
            <a:custGeom>
              <a:avLst/>
              <a:gdLst/>
              <a:ahLst/>
              <a:cxnLst/>
              <a:rect l="l" t="t" r="r" b="b"/>
              <a:pathLst>
                <a:path w="1379850" h="1235261">
                  <a:moveTo>
                    <a:pt x="50320" y="0"/>
                  </a:moveTo>
                  <a:lnTo>
                    <a:pt x="1329530" y="0"/>
                  </a:lnTo>
                  <a:cubicBezTo>
                    <a:pt x="1342875" y="0"/>
                    <a:pt x="1355675" y="5302"/>
                    <a:pt x="1365112" y="14738"/>
                  </a:cubicBezTo>
                  <a:cubicBezTo>
                    <a:pt x="1374548" y="24175"/>
                    <a:pt x="1379850" y="36975"/>
                    <a:pt x="1379850" y="50320"/>
                  </a:cubicBezTo>
                  <a:lnTo>
                    <a:pt x="1379850" y="1184940"/>
                  </a:lnTo>
                  <a:cubicBezTo>
                    <a:pt x="1379850" y="1212731"/>
                    <a:pt x="1357321" y="1235261"/>
                    <a:pt x="1329530" y="1235261"/>
                  </a:cubicBezTo>
                  <a:lnTo>
                    <a:pt x="50320" y="1235261"/>
                  </a:lnTo>
                  <a:cubicBezTo>
                    <a:pt x="22529" y="1235261"/>
                    <a:pt x="0" y="1212731"/>
                    <a:pt x="0" y="1184940"/>
                  </a:cubicBezTo>
                  <a:lnTo>
                    <a:pt x="0" y="50320"/>
                  </a:lnTo>
                  <a:cubicBezTo>
                    <a:pt x="0" y="22529"/>
                    <a:pt x="22529" y="0"/>
                    <a:pt x="50320" y="0"/>
                  </a:cubicBezTo>
                  <a:close/>
                </a:path>
              </a:pathLst>
            </a:custGeom>
            <a:solidFill>
              <a:srgbClr val="F9FAF5"/>
            </a:solidFill>
            <a:ln w="19050" cap="rnd">
              <a:solidFill>
                <a:srgbClr val="DCDDDD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79850" cy="1292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67467" y="5602853"/>
            <a:ext cx="2268048" cy="1979761"/>
            <a:chOff x="0" y="0"/>
            <a:chExt cx="549765" cy="4798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9765" cy="479886"/>
            </a:xfrm>
            <a:custGeom>
              <a:avLst/>
              <a:gdLst/>
              <a:ahLst/>
              <a:cxnLst/>
              <a:rect l="l" t="t" r="r" b="b"/>
              <a:pathLst>
                <a:path w="549765" h="479886">
                  <a:moveTo>
                    <a:pt x="126298" y="0"/>
                  </a:moveTo>
                  <a:lnTo>
                    <a:pt x="423467" y="0"/>
                  </a:lnTo>
                  <a:cubicBezTo>
                    <a:pt x="456963" y="0"/>
                    <a:pt x="489088" y="13306"/>
                    <a:pt x="512773" y="36992"/>
                  </a:cubicBezTo>
                  <a:cubicBezTo>
                    <a:pt x="536459" y="60678"/>
                    <a:pt x="549765" y="92802"/>
                    <a:pt x="549765" y="126298"/>
                  </a:cubicBezTo>
                  <a:lnTo>
                    <a:pt x="549765" y="353587"/>
                  </a:lnTo>
                  <a:cubicBezTo>
                    <a:pt x="549765" y="423340"/>
                    <a:pt x="493220" y="479886"/>
                    <a:pt x="423467" y="479886"/>
                  </a:cubicBezTo>
                  <a:lnTo>
                    <a:pt x="126298" y="479886"/>
                  </a:lnTo>
                  <a:cubicBezTo>
                    <a:pt x="56546" y="479886"/>
                    <a:pt x="0" y="423340"/>
                    <a:pt x="0" y="353587"/>
                  </a:cubicBezTo>
                  <a:lnTo>
                    <a:pt x="0" y="126298"/>
                  </a:lnTo>
                  <a:cubicBezTo>
                    <a:pt x="0" y="56546"/>
                    <a:pt x="56546" y="0"/>
                    <a:pt x="126298" y="0"/>
                  </a:cubicBezTo>
                  <a:close/>
                </a:path>
              </a:pathLst>
            </a:custGeom>
            <a:solidFill>
              <a:srgbClr val="F9FAF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49765" cy="53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388046">
            <a:off x="4918907" y="2987911"/>
            <a:ext cx="705286" cy="705286"/>
          </a:xfrm>
          <a:custGeom>
            <a:avLst/>
            <a:gdLst/>
            <a:ahLst/>
            <a:cxnLst/>
            <a:rect l="l" t="t" r="r" b="b"/>
            <a:pathLst>
              <a:path w="705286" h="705286">
                <a:moveTo>
                  <a:pt x="0" y="0"/>
                </a:moveTo>
                <a:lnTo>
                  <a:pt x="705286" y="0"/>
                </a:lnTo>
                <a:lnTo>
                  <a:pt x="705286" y="705287"/>
                </a:lnTo>
                <a:lnTo>
                  <a:pt x="0" y="705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88046">
            <a:off x="12848848" y="3066205"/>
            <a:ext cx="705286" cy="705286"/>
          </a:xfrm>
          <a:custGeom>
            <a:avLst/>
            <a:gdLst/>
            <a:ahLst/>
            <a:cxnLst/>
            <a:rect l="l" t="t" r="r" b="b"/>
            <a:pathLst>
              <a:path w="705286" h="705286">
                <a:moveTo>
                  <a:pt x="0" y="0"/>
                </a:moveTo>
                <a:lnTo>
                  <a:pt x="705286" y="0"/>
                </a:lnTo>
                <a:lnTo>
                  <a:pt x="705286" y="705286"/>
                </a:lnTo>
                <a:lnTo>
                  <a:pt x="0" y="705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032348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차별점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7574" y="4247221"/>
            <a:ext cx="4597869" cy="66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  <a:spcBef>
                <a:spcPct val="0"/>
              </a:spcBef>
            </a:pPr>
            <a:r>
              <a:rPr lang="en-US" sz="4346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개선된 영화 추천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4200" y="4247221"/>
            <a:ext cx="5101541" cy="66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  <a:spcBef>
                <a:spcPct val="0"/>
              </a:spcBef>
            </a:pPr>
            <a:r>
              <a:rPr lang="en-US" sz="4346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포토카드</a:t>
            </a:r>
            <a:r>
              <a:rPr lang="en-US" sz="4346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4346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앨범</a:t>
            </a:r>
            <a:endParaRPr lang="en-US" sz="4346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914301" y="4908756"/>
            <a:ext cx="4362256" cy="205952"/>
            <a:chOff x="0" y="0"/>
            <a:chExt cx="5353050" cy="252730"/>
          </a:xfrm>
        </p:grpSpPr>
        <p:sp>
          <p:nvSpPr>
            <p:cNvPr id="25" name="Freeform 25"/>
            <p:cNvSpPr/>
            <p:nvPr/>
          </p:nvSpPr>
          <p:spPr>
            <a:xfrm>
              <a:off x="49530" y="26670"/>
              <a:ext cx="5253990" cy="213360"/>
            </a:xfrm>
            <a:custGeom>
              <a:avLst/>
              <a:gdLst/>
              <a:ahLst/>
              <a:cxnLst/>
              <a:rect l="l" t="t" r="r" b="b"/>
              <a:pathLst>
                <a:path w="5253990" h="213360">
                  <a:moveTo>
                    <a:pt x="66040" y="33020"/>
                  </a:moveTo>
                  <a:cubicBezTo>
                    <a:pt x="4832350" y="36830"/>
                    <a:pt x="5073650" y="0"/>
                    <a:pt x="5176520" y="24130"/>
                  </a:cubicBezTo>
                  <a:cubicBezTo>
                    <a:pt x="5209540" y="31750"/>
                    <a:pt x="5227320" y="39370"/>
                    <a:pt x="5238750" y="57150"/>
                  </a:cubicBezTo>
                  <a:cubicBezTo>
                    <a:pt x="5250180" y="73660"/>
                    <a:pt x="5253990" y="106680"/>
                    <a:pt x="5246370" y="127000"/>
                  </a:cubicBezTo>
                  <a:cubicBezTo>
                    <a:pt x="5238750" y="146050"/>
                    <a:pt x="5212080" y="167640"/>
                    <a:pt x="5193030" y="171450"/>
                  </a:cubicBezTo>
                  <a:cubicBezTo>
                    <a:pt x="5172710" y="176530"/>
                    <a:pt x="5139690" y="167640"/>
                    <a:pt x="5124450" y="153670"/>
                  </a:cubicBezTo>
                  <a:cubicBezTo>
                    <a:pt x="5109210" y="138430"/>
                    <a:pt x="5099050" y="106680"/>
                    <a:pt x="5102860" y="86360"/>
                  </a:cubicBezTo>
                  <a:cubicBezTo>
                    <a:pt x="5105400" y="66040"/>
                    <a:pt x="5125720" y="39370"/>
                    <a:pt x="5144770" y="30480"/>
                  </a:cubicBezTo>
                  <a:cubicBezTo>
                    <a:pt x="5163820" y="21590"/>
                    <a:pt x="5196840" y="24130"/>
                    <a:pt x="5214620" y="34290"/>
                  </a:cubicBezTo>
                  <a:cubicBezTo>
                    <a:pt x="5232400" y="45720"/>
                    <a:pt x="5248910" y="74930"/>
                    <a:pt x="5251450" y="95250"/>
                  </a:cubicBezTo>
                  <a:cubicBezTo>
                    <a:pt x="5253990" y="110490"/>
                    <a:pt x="5248910" y="128270"/>
                    <a:pt x="5238750" y="140970"/>
                  </a:cubicBezTo>
                  <a:cubicBezTo>
                    <a:pt x="5226050" y="156210"/>
                    <a:pt x="5209540" y="166370"/>
                    <a:pt x="5176520" y="173990"/>
                  </a:cubicBezTo>
                  <a:cubicBezTo>
                    <a:pt x="5073650" y="198120"/>
                    <a:pt x="4832350" y="161290"/>
                    <a:pt x="4514850" y="157480"/>
                  </a:cubicBezTo>
                  <a:cubicBezTo>
                    <a:pt x="3689350" y="147320"/>
                    <a:pt x="332740" y="213360"/>
                    <a:pt x="66040" y="165100"/>
                  </a:cubicBezTo>
                  <a:cubicBezTo>
                    <a:pt x="39370" y="160020"/>
                    <a:pt x="33020" y="158750"/>
                    <a:pt x="22860" y="148590"/>
                  </a:cubicBezTo>
                  <a:cubicBezTo>
                    <a:pt x="10160" y="135890"/>
                    <a:pt x="0" y="107950"/>
                    <a:pt x="1270" y="91440"/>
                  </a:cubicBezTo>
                  <a:cubicBezTo>
                    <a:pt x="2540" y="76200"/>
                    <a:pt x="11430" y="59690"/>
                    <a:pt x="22860" y="49530"/>
                  </a:cubicBezTo>
                  <a:cubicBezTo>
                    <a:pt x="33020" y="39370"/>
                    <a:pt x="66040" y="33020"/>
                    <a:pt x="66040" y="33020"/>
                  </a:cubicBezTo>
                </a:path>
              </a:pathLst>
            </a:custGeom>
            <a:solidFill>
              <a:srgbClr val="759B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556440" y="4908756"/>
            <a:ext cx="3477061" cy="205952"/>
            <a:chOff x="0" y="0"/>
            <a:chExt cx="4266803" cy="252730"/>
          </a:xfrm>
        </p:grpSpPr>
        <p:sp>
          <p:nvSpPr>
            <p:cNvPr id="27" name="Freeform 27"/>
            <p:cNvSpPr/>
            <p:nvPr/>
          </p:nvSpPr>
          <p:spPr>
            <a:xfrm>
              <a:off x="39479" y="26670"/>
              <a:ext cx="4187844" cy="213360"/>
            </a:xfrm>
            <a:custGeom>
              <a:avLst/>
              <a:gdLst/>
              <a:ahLst/>
              <a:cxnLst/>
              <a:rect l="l" t="t" r="r" b="b"/>
              <a:pathLst>
                <a:path w="4187844" h="213360">
                  <a:moveTo>
                    <a:pt x="52639" y="33020"/>
                  </a:moveTo>
                  <a:cubicBezTo>
                    <a:pt x="3851764" y="36830"/>
                    <a:pt x="4044099" y="0"/>
                    <a:pt x="4126095" y="24130"/>
                  </a:cubicBezTo>
                  <a:cubicBezTo>
                    <a:pt x="4152414" y="31750"/>
                    <a:pt x="4166586" y="39370"/>
                    <a:pt x="4175697" y="57150"/>
                  </a:cubicBezTo>
                  <a:cubicBezTo>
                    <a:pt x="4184807" y="73660"/>
                    <a:pt x="4187844" y="106680"/>
                    <a:pt x="4181771" y="127000"/>
                  </a:cubicBezTo>
                  <a:cubicBezTo>
                    <a:pt x="4175697" y="146050"/>
                    <a:pt x="4154439" y="167640"/>
                    <a:pt x="4139254" y="171450"/>
                  </a:cubicBezTo>
                  <a:cubicBezTo>
                    <a:pt x="4123058" y="176530"/>
                    <a:pt x="4096738" y="167640"/>
                    <a:pt x="4084591" y="153670"/>
                  </a:cubicBezTo>
                  <a:cubicBezTo>
                    <a:pt x="4072443" y="138430"/>
                    <a:pt x="4064345" y="106680"/>
                    <a:pt x="4067382" y="86360"/>
                  </a:cubicBezTo>
                  <a:cubicBezTo>
                    <a:pt x="4069406" y="66040"/>
                    <a:pt x="4085603" y="39370"/>
                    <a:pt x="4100788" y="30480"/>
                  </a:cubicBezTo>
                  <a:cubicBezTo>
                    <a:pt x="4115972" y="21590"/>
                    <a:pt x="4142291" y="24130"/>
                    <a:pt x="4156463" y="34290"/>
                  </a:cubicBezTo>
                  <a:cubicBezTo>
                    <a:pt x="4170635" y="45720"/>
                    <a:pt x="4183795" y="74930"/>
                    <a:pt x="4185820" y="95250"/>
                  </a:cubicBezTo>
                  <a:cubicBezTo>
                    <a:pt x="4187844" y="110490"/>
                    <a:pt x="4183795" y="128270"/>
                    <a:pt x="4175697" y="140970"/>
                  </a:cubicBezTo>
                  <a:cubicBezTo>
                    <a:pt x="4165574" y="156210"/>
                    <a:pt x="4152414" y="166370"/>
                    <a:pt x="4126095" y="173990"/>
                  </a:cubicBezTo>
                  <a:cubicBezTo>
                    <a:pt x="4044099" y="198120"/>
                    <a:pt x="3851764" y="161290"/>
                    <a:pt x="3598692" y="157480"/>
                  </a:cubicBezTo>
                  <a:cubicBezTo>
                    <a:pt x="2940703" y="147320"/>
                    <a:pt x="265220" y="213360"/>
                    <a:pt x="52639" y="165100"/>
                  </a:cubicBezTo>
                  <a:cubicBezTo>
                    <a:pt x="31381" y="160020"/>
                    <a:pt x="26320" y="158750"/>
                    <a:pt x="18222" y="148590"/>
                  </a:cubicBezTo>
                  <a:cubicBezTo>
                    <a:pt x="8099" y="135890"/>
                    <a:pt x="0" y="107950"/>
                    <a:pt x="1013" y="91440"/>
                  </a:cubicBezTo>
                  <a:cubicBezTo>
                    <a:pt x="2025" y="76200"/>
                    <a:pt x="9111" y="59690"/>
                    <a:pt x="18222" y="49530"/>
                  </a:cubicBezTo>
                  <a:cubicBezTo>
                    <a:pt x="26320" y="39370"/>
                    <a:pt x="52639" y="33020"/>
                    <a:pt x="52639" y="33020"/>
                  </a:cubicBezTo>
                </a:path>
              </a:pathLst>
            </a:custGeom>
            <a:solidFill>
              <a:srgbClr val="759B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7"/>
          <p:cNvGrpSpPr/>
          <p:nvPr/>
        </p:nvGrpSpPr>
        <p:grpSpPr>
          <a:xfrm>
            <a:off x="11910375" y="5684121"/>
            <a:ext cx="2849322" cy="2113679"/>
            <a:chOff x="0" y="0"/>
            <a:chExt cx="4336562" cy="3216941"/>
          </a:xfrm>
        </p:grpSpPr>
        <p:sp>
          <p:nvSpPr>
            <p:cNvPr id="29" name="Freeform 8"/>
            <p:cNvSpPr/>
            <p:nvPr/>
          </p:nvSpPr>
          <p:spPr>
            <a:xfrm>
              <a:off x="0" y="0"/>
              <a:ext cx="4336562" cy="3216941"/>
            </a:xfrm>
            <a:custGeom>
              <a:avLst/>
              <a:gdLst/>
              <a:ahLst/>
              <a:cxnLst/>
              <a:rect l="l" t="t" r="r" b="b"/>
              <a:pathLst>
                <a:path w="4336562" h="3216941">
                  <a:moveTo>
                    <a:pt x="0" y="0"/>
                  </a:moveTo>
                  <a:lnTo>
                    <a:pt x="4336562" y="0"/>
                  </a:lnTo>
                  <a:lnTo>
                    <a:pt x="4336562" y="3216941"/>
                  </a:lnTo>
                  <a:lnTo>
                    <a:pt x="0" y="321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9"/>
            <p:cNvSpPr/>
            <p:nvPr/>
          </p:nvSpPr>
          <p:spPr>
            <a:xfrm>
              <a:off x="376136" y="558075"/>
              <a:ext cx="740953" cy="983496"/>
            </a:xfrm>
            <a:custGeom>
              <a:avLst/>
              <a:gdLst/>
              <a:ahLst/>
              <a:cxnLst/>
              <a:rect l="l" t="t" r="r" b="b"/>
              <a:pathLst>
                <a:path w="740953" h="983496">
                  <a:moveTo>
                    <a:pt x="0" y="0"/>
                  </a:moveTo>
                  <a:lnTo>
                    <a:pt x="740953" y="0"/>
                  </a:lnTo>
                  <a:lnTo>
                    <a:pt x="740953" y="983496"/>
                  </a:lnTo>
                  <a:lnTo>
                    <a:pt x="0" y="983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  <p:sp>
          <p:nvSpPr>
            <p:cNvPr id="31" name="Freeform 10"/>
            <p:cNvSpPr/>
            <p:nvPr/>
          </p:nvSpPr>
          <p:spPr>
            <a:xfrm>
              <a:off x="1213631" y="558075"/>
              <a:ext cx="723673" cy="960559"/>
            </a:xfrm>
            <a:custGeom>
              <a:avLst/>
              <a:gdLst/>
              <a:ahLst/>
              <a:cxnLst/>
              <a:rect l="l" t="t" r="r" b="b"/>
              <a:pathLst>
                <a:path w="723673" h="960559">
                  <a:moveTo>
                    <a:pt x="0" y="0"/>
                  </a:moveTo>
                  <a:lnTo>
                    <a:pt x="723673" y="0"/>
                  </a:lnTo>
                  <a:lnTo>
                    <a:pt x="723673" y="960559"/>
                  </a:lnTo>
                  <a:lnTo>
                    <a:pt x="0" y="96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32" name="Freeform 11"/>
            <p:cNvSpPr/>
            <p:nvPr/>
          </p:nvSpPr>
          <p:spPr>
            <a:xfrm>
              <a:off x="393903" y="1715607"/>
              <a:ext cx="1543402" cy="914466"/>
            </a:xfrm>
            <a:custGeom>
              <a:avLst/>
              <a:gdLst/>
              <a:ahLst/>
              <a:cxnLst/>
              <a:rect l="l" t="t" r="r" b="b"/>
              <a:pathLst>
                <a:path w="1543402" h="914466">
                  <a:moveTo>
                    <a:pt x="0" y="0"/>
                  </a:moveTo>
                  <a:lnTo>
                    <a:pt x="1543401" y="0"/>
                  </a:lnTo>
                  <a:lnTo>
                    <a:pt x="1543401" y="914466"/>
                  </a:lnTo>
                  <a:lnTo>
                    <a:pt x="0" y="9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  <p:sp>
          <p:nvSpPr>
            <p:cNvPr id="33" name="Freeform 12"/>
            <p:cNvSpPr/>
            <p:nvPr/>
          </p:nvSpPr>
          <p:spPr>
            <a:xfrm>
              <a:off x="2471491" y="558075"/>
              <a:ext cx="1488935" cy="2100790"/>
            </a:xfrm>
            <a:custGeom>
              <a:avLst/>
              <a:gdLst/>
              <a:ahLst/>
              <a:cxnLst/>
              <a:rect l="l" t="t" r="r" b="b"/>
              <a:pathLst>
                <a:path w="1488935" h="2100790">
                  <a:moveTo>
                    <a:pt x="0" y="0"/>
                  </a:moveTo>
                  <a:lnTo>
                    <a:pt x="1488935" y="0"/>
                  </a:lnTo>
                  <a:lnTo>
                    <a:pt x="1488935" y="2100790"/>
                  </a:lnTo>
                  <a:lnTo>
                    <a:pt x="0" y="210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2398" y="695226"/>
            <a:ext cx="5468647" cy="1093729"/>
          </a:xfrm>
          <a:custGeom>
            <a:avLst/>
            <a:gdLst/>
            <a:ahLst/>
            <a:cxnLst/>
            <a:rect l="l" t="t" r="r" b="b"/>
            <a:pathLst>
              <a:path w="5468647" h="1093729">
                <a:moveTo>
                  <a:pt x="0" y="0"/>
                </a:moveTo>
                <a:lnTo>
                  <a:pt x="5468647" y="0"/>
                </a:lnTo>
                <a:lnTo>
                  <a:pt x="5468647" y="1093730"/>
                </a:lnTo>
                <a:lnTo>
                  <a:pt x="0" y="109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491809">
            <a:off x="1909843" y="2206303"/>
            <a:ext cx="14678346" cy="4285822"/>
            <a:chOff x="153534" y="548244"/>
            <a:chExt cx="19571128" cy="5714428"/>
          </a:xfrm>
        </p:grpSpPr>
        <p:grpSp>
          <p:nvGrpSpPr>
            <p:cNvPr id="6" name="Group 6"/>
            <p:cNvGrpSpPr/>
            <p:nvPr/>
          </p:nvGrpSpPr>
          <p:grpSpPr>
            <a:xfrm rot="442609">
              <a:off x="153535" y="548244"/>
              <a:ext cx="8730443" cy="295440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-4957390">
              <a:off x="3041552" y="-2339773"/>
              <a:ext cx="2954408" cy="8730443"/>
            </a:xfrm>
            <a:custGeom>
              <a:avLst/>
              <a:gdLst/>
              <a:ahLst/>
              <a:cxnLst/>
              <a:rect l="l" t="t" r="r" b="b"/>
              <a:pathLst>
                <a:path w="2954408" h="8730443">
                  <a:moveTo>
                    <a:pt x="0" y="0"/>
                  </a:moveTo>
                  <a:lnTo>
                    <a:pt x="2954408" y="0"/>
                  </a:lnTo>
                  <a:lnTo>
                    <a:pt x="2954408" y="8730443"/>
                  </a:lnTo>
                  <a:lnTo>
                    <a:pt x="0" y="873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491809">
              <a:off x="9480656" y="2235863"/>
              <a:ext cx="1178393" cy="1178393"/>
            </a:xfrm>
            <a:custGeom>
              <a:avLst/>
              <a:gdLst/>
              <a:ahLst/>
              <a:cxnLst/>
              <a:rect l="l" t="t" r="r" b="b"/>
              <a:pathLst>
                <a:path w="1178393" h="1178393">
                  <a:moveTo>
                    <a:pt x="0" y="0"/>
                  </a:moveTo>
                  <a:lnTo>
                    <a:pt x="1178393" y="0"/>
                  </a:lnTo>
                  <a:lnTo>
                    <a:pt x="1178393" y="1178393"/>
                  </a:lnTo>
                  <a:lnTo>
                    <a:pt x="0" y="1178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491809">
              <a:off x="606316" y="1162759"/>
              <a:ext cx="8195998" cy="190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99"/>
                </a:lnSpc>
              </a:pPr>
              <a:r>
                <a:rPr lang="en-US" sz="9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Flick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491809">
              <a:off x="3552937" y="3654891"/>
              <a:ext cx="1480375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영화</a:t>
              </a:r>
              <a:endParaRPr lang="en-US" sz="39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442609">
              <a:off x="11550374" y="2061505"/>
              <a:ext cx="8117170" cy="274687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14" name="Freeform 14"/>
            <p:cNvSpPr/>
            <p:nvPr/>
          </p:nvSpPr>
          <p:spPr>
            <a:xfrm rot="-4957390">
              <a:off x="14235522" y="-623643"/>
              <a:ext cx="2746875" cy="8117170"/>
            </a:xfrm>
            <a:custGeom>
              <a:avLst/>
              <a:gdLst/>
              <a:ahLst/>
              <a:cxnLst/>
              <a:rect l="l" t="t" r="r" b="b"/>
              <a:pathLst>
                <a:path w="2746875" h="8117170">
                  <a:moveTo>
                    <a:pt x="0" y="0"/>
                  </a:moveTo>
                  <a:lnTo>
                    <a:pt x="2746875" y="0"/>
                  </a:lnTo>
                  <a:lnTo>
                    <a:pt x="2746875" y="8117170"/>
                  </a:lnTo>
                  <a:lnTo>
                    <a:pt x="0" y="811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491809">
              <a:off x="11528664" y="2360072"/>
              <a:ext cx="8195998" cy="190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99"/>
                </a:lnSpc>
              </a:pPr>
              <a:r>
                <a:rPr lang="en-US" sz="9999" b="1">
                  <a:solidFill>
                    <a:srgbClr val="000000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491809">
              <a:off x="14712397" y="5031566"/>
              <a:ext cx="142713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사람</a:t>
              </a:r>
              <a:endParaRPr lang="en-US" sz="39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032348" y="789336"/>
            <a:ext cx="4845542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서비스명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2398" y="695226"/>
            <a:ext cx="5468647" cy="1093729"/>
          </a:xfrm>
          <a:custGeom>
            <a:avLst/>
            <a:gdLst/>
            <a:ahLst/>
            <a:cxnLst/>
            <a:rect l="l" t="t" r="r" b="b"/>
            <a:pathLst>
              <a:path w="5468647" h="1093729">
                <a:moveTo>
                  <a:pt x="0" y="0"/>
                </a:moveTo>
                <a:lnTo>
                  <a:pt x="5468647" y="0"/>
                </a:lnTo>
                <a:lnTo>
                  <a:pt x="5468647" y="1093730"/>
                </a:lnTo>
                <a:lnTo>
                  <a:pt x="0" y="109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491809">
            <a:off x="1909843" y="2206303"/>
            <a:ext cx="14678346" cy="4285822"/>
            <a:chOff x="153534" y="548244"/>
            <a:chExt cx="19571128" cy="5714428"/>
          </a:xfrm>
        </p:grpSpPr>
        <p:grpSp>
          <p:nvGrpSpPr>
            <p:cNvPr id="6" name="Group 6"/>
            <p:cNvGrpSpPr/>
            <p:nvPr/>
          </p:nvGrpSpPr>
          <p:grpSpPr>
            <a:xfrm rot="442609">
              <a:off x="153535" y="548244"/>
              <a:ext cx="8730443" cy="295440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-4957390">
              <a:off x="3041552" y="-2339773"/>
              <a:ext cx="2954408" cy="8730443"/>
            </a:xfrm>
            <a:custGeom>
              <a:avLst/>
              <a:gdLst/>
              <a:ahLst/>
              <a:cxnLst/>
              <a:rect l="l" t="t" r="r" b="b"/>
              <a:pathLst>
                <a:path w="2954408" h="8730443">
                  <a:moveTo>
                    <a:pt x="0" y="0"/>
                  </a:moveTo>
                  <a:lnTo>
                    <a:pt x="2954408" y="0"/>
                  </a:lnTo>
                  <a:lnTo>
                    <a:pt x="2954408" y="8730443"/>
                  </a:lnTo>
                  <a:lnTo>
                    <a:pt x="0" y="873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491809">
              <a:off x="9480656" y="2235863"/>
              <a:ext cx="1178393" cy="1178393"/>
            </a:xfrm>
            <a:custGeom>
              <a:avLst/>
              <a:gdLst/>
              <a:ahLst/>
              <a:cxnLst/>
              <a:rect l="l" t="t" r="r" b="b"/>
              <a:pathLst>
                <a:path w="1178393" h="1178393">
                  <a:moveTo>
                    <a:pt x="0" y="0"/>
                  </a:moveTo>
                  <a:lnTo>
                    <a:pt x="1178393" y="0"/>
                  </a:lnTo>
                  <a:lnTo>
                    <a:pt x="1178393" y="1178393"/>
                  </a:lnTo>
                  <a:lnTo>
                    <a:pt x="0" y="1178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491809">
              <a:off x="606316" y="1162759"/>
              <a:ext cx="8195998" cy="190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99"/>
                </a:lnSpc>
              </a:pPr>
              <a:r>
                <a:rPr lang="en-US" sz="9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Flick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491809">
              <a:off x="3552937" y="3654891"/>
              <a:ext cx="1480375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영화</a:t>
              </a:r>
              <a:endParaRPr lang="en-US" sz="39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442609">
              <a:off x="11550374" y="2061505"/>
              <a:ext cx="8117170" cy="274687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14" name="Freeform 14"/>
            <p:cNvSpPr/>
            <p:nvPr/>
          </p:nvSpPr>
          <p:spPr>
            <a:xfrm rot="-4957390">
              <a:off x="14235522" y="-623643"/>
              <a:ext cx="2746875" cy="8117170"/>
            </a:xfrm>
            <a:custGeom>
              <a:avLst/>
              <a:gdLst/>
              <a:ahLst/>
              <a:cxnLst/>
              <a:rect l="l" t="t" r="r" b="b"/>
              <a:pathLst>
                <a:path w="2746875" h="8117170">
                  <a:moveTo>
                    <a:pt x="0" y="0"/>
                  </a:moveTo>
                  <a:lnTo>
                    <a:pt x="2746875" y="0"/>
                  </a:lnTo>
                  <a:lnTo>
                    <a:pt x="2746875" y="8117170"/>
                  </a:lnTo>
                  <a:lnTo>
                    <a:pt x="0" y="811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491809">
              <a:off x="11528664" y="2360072"/>
              <a:ext cx="8195998" cy="190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99"/>
                </a:lnSpc>
              </a:pPr>
              <a:r>
                <a:rPr lang="en-US" sz="9999" b="1">
                  <a:solidFill>
                    <a:srgbClr val="000000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491809">
              <a:off x="14712397" y="5031566"/>
              <a:ext cx="142713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사람</a:t>
              </a:r>
              <a:endParaRPr lang="en-US" sz="39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32609" y="6517409"/>
            <a:ext cx="8108224" cy="2885553"/>
            <a:chOff x="0" y="200025"/>
            <a:chExt cx="10810965" cy="3847403"/>
          </a:xfrm>
        </p:grpSpPr>
        <p:sp>
          <p:nvSpPr>
            <p:cNvPr id="18" name="Freeform 18"/>
            <p:cNvSpPr/>
            <p:nvPr/>
          </p:nvSpPr>
          <p:spPr>
            <a:xfrm>
              <a:off x="423396" y="762000"/>
              <a:ext cx="9668096" cy="1933619"/>
            </a:xfrm>
            <a:custGeom>
              <a:avLst/>
              <a:gdLst/>
              <a:ahLst/>
              <a:cxnLst/>
              <a:rect l="l" t="t" r="r" b="b"/>
              <a:pathLst>
                <a:path w="9668096" h="1933619">
                  <a:moveTo>
                    <a:pt x="0" y="0"/>
                  </a:moveTo>
                  <a:lnTo>
                    <a:pt x="9668096" y="0"/>
                  </a:lnTo>
                  <a:lnTo>
                    <a:pt x="9668096" y="1933619"/>
                  </a:lnTo>
                  <a:lnTo>
                    <a:pt x="0" y="1933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00025"/>
              <a:ext cx="10810965" cy="2847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00"/>
                </a:lnSpc>
              </a:pPr>
              <a:r>
                <a:rPr lang="en-US" sz="15000" b="1">
                  <a:solidFill>
                    <a:srgbClr val="000000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Flicker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698977" y="2816321"/>
              <a:ext cx="56280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영화인</a:t>
              </a:r>
              <a:r>
                <a:rPr lang="en-US" sz="3999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 / </a:t>
              </a:r>
              <a:r>
                <a:rPr lang="en-US" sz="3999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반짝거림</a:t>
              </a:r>
              <a:endParaRPr lang="en-US" sz="39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75242" y="5636062"/>
            <a:ext cx="4222959" cy="435356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032348" y="789336"/>
            <a:ext cx="4845542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서비스명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3529" y="3334922"/>
            <a:ext cx="13160466" cy="3617156"/>
            <a:chOff x="0" y="0"/>
            <a:chExt cx="21264934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1195085" cy="5773550"/>
            </a:xfrm>
            <a:custGeom>
              <a:avLst/>
              <a:gdLst/>
              <a:ahLst/>
              <a:cxnLst/>
              <a:rect l="l" t="t" r="r" b="b"/>
              <a:pathLst>
                <a:path w="21195085" h="5773550">
                  <a:moveTo>
                    <a:pt x="21109994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21151904" y="5773550"/>
                  </a:lnTo>
                  <a:cubicBezTo>
                    <a:pt x="21176035" y="5773550"/>
                    <a:pt x="21195085" y="5754500"/>
                    <a:pt x="21195085" y="5730370"/>
                  </a:cubicBezTo>
                  <a:lnTo>
                    <a:pt x="21195085" y="40640"/>
                  </a:lnTo>
                  <a:cubicBezTo>
                    <a:pt x="21195085" y="21590"/>
                    <a:pt x="21182385" y="6350"/>
                    <a:pt x="21165874" y="0"/>
                  </a:cubicBezTo>
                  <a:lnTo>
                    <a:pt x="21165874" y="5687190"/>
                  </a:lnTo>
                  <a:cubicBezTo>
                    <a:pt x="21165874" y="5717670"/>
                    <a:pt x="21140474" y="5743070"/>
                    <a:pt x="21109994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1197624" cy="5776090"/>
            </a:xfrm>
            <a:custGeom>
              <a:avLst/>
              <a:gdLst/>
              <a:ahLst/>
              <a:cxnLst/>
              <a:rect l="l" t="t" r="r" b="b"/>
              <a:pathLst>
                <a:path w="21197624" h="5776090">
                  <a:moveTo>
                    <a:pt x="43180" y="5776090"/>
                  </a:moveTo>
                  <a:lnTo>
                    <a:pt x="21154444" y="5776090"/>
                  </a:lnTo>
                  <a:cubicBezTo>
                    <a:pt x="21178574" y="5776090"/>
                    <a:pt x="21197624" y="5757040"/>
                    <a:pt x="21197624" y="5732910"/>
                  </a:cubicBezTo>
                  <a:lnTo>
                    <a:pt x="21197624" y="43180"/>
                  </a:lnTo>
                  <a:cubicBezTo>
                    <a:pt x="21197624" y="19050"/>
                    <a:pt x="21178574" y="0"/>
                    <a:pt x="2115444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64935" cy="5844670"/>
            </a:xfrm>
            <a:custGeom>
              <a:avLst/>
              <a:gdLst/>
              <a:ahLst/>
              <a:cxnLst/>
              <a:rect l="l" t="t" r="r" b="b"/>
              <a:pathLst>
                <a:path w="21264935" h="5844670">
                  <a:moveTo>
                    <a:pt x="21221754" y="44450"/>
                  </a:moveTo>
                  <a:cubicBezTo>
                    <a:pt x="21216674" y="19050"/>
                    <a:pt x="21193813" y="0"/>
                    <a:pt x="2116714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21209054" y="5844670"/>
                  </a:lnTo>
                  <a:cubicBezTo>
                    <a:pt x="21239535" y="5844670"/>
                    <a:pt x="21264935" y="5819270"/>
                    <a:pt x="21264935" y="5788790"/>
                  </a:cubicBezTo>
                  <a:lnTo>
                    <a:pt x="21264935" y="99060"/>
                  </a:lnTo>
                  <a:cubicBezTo>
                    <a:pt x="21264935" y="72390"/>
                    <a:pt x="21247154" y="50800"/>
                    <a:pt x="21221754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1167144" y="12700"/>
                  </a:lnTo>
                  <a:cubicBezTo>
                    <a:pt x="21191274" y="12700"/>
                    <a:pt x="21210324" y="31750"/>
                    <a:pt x="21210324" y="55880"/>
                  </a:cubicBezTo>
                  <a:lnTo>
                    <a:pt x="21210324" y="5745610"/>
                  </a:lnTo>
                  <a:cubicBezTo>
                    <a:pt x="21210324" y="5769740"/>
                    <a:pt x="21191274" y="5788790"/>
                    <a:pt x="21167144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21252235" y="5788790"/>
                  </a:moveTo>
                  <a:cubicBezTo>
                    <a:pt x="21252235" y="5812920"/>
                    <a:pt x="21233185" y="5831970"/>
                    <a:pt x="21209054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21167144" y="5801490"/>
                  </a:lnTo>
                  <a:cubicBezTo>
                    <a:pt x="21197624" y="5801490"/>
                    <a:pt x="21223024" y="5776090"/>
                    <a:pt x="21223024" y="5745610"/>
                  </a:cubicBezTo>
                  <a:lnTo>
                    <a:pt x="21223024" y="58420"/>
                  </a:lnTo>
                  <a:cubicBezTo>
                    <a:pt x="21239535" y="64770"/>
                    <a:pt x="21252235" y="80010"/>
                    <a:pt x="21252235" y="99060"/>
                  </a:cubicBezTo>
                  <a:lnTo>
                    <a:pt x="21252235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940323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서비스 기능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9724422" y="3592429"/>
            <a:ext cx="4274197" cy="2657773"/>
          </a:xfrm>
          <a:custGeom>
            <a:avLst/>
            <a:gdLst/>
            <a:ahLst/>
            <a:cxnLst/>
            <a:rect l="l" t="t" r="r" b="b"/>
            <a:pathLst>
              <a:path w="4274197" h="2657773">
                <a:moveTo>
                  <a:pt x="0" y="0"/>
                </a:moveTo>
                <a:lnTo>
                  <a:pt x="4274197" y="0"/>
                </a:lnTo>
                <a:lnTo>
                  <a:pt x="4274197" y="2657774"/>
                </a:lnTo>
                <a:lnTo>
                  <a:pt x="0" y="2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935142">
            <a:off x="2764464" y="2122927"/>
            <a:ext cx="2310077" cy="2226882"/>
            <a:chOff x="0" y="0"/>
            <a:chExt cx="3080103" cy="2969176"/>
          </a:xfrm>
        </p:grpSpPr>
        <p:grpSp>
          <p:nvGrpSpPr>
            <p:cNvPr id="9" name="Group 9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909880">
            <a:off x="3406176" y="2396520"/>
            <a:ext cx="351590" cy="14985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7019" y="690402"/>
            <a:ext cx="5761220" cy="1583472"/>
            <a:chOff x="0" y="0"/>
            <a:chExt cx="21264934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1195085" cy="5773550"/>
            </a:xfrm>
            <a:custGeom>
              <a:avLst/>
              <a:gdLst/>
              <a:ahLst/>
              <a:cxnLst/>
              <a:rect l="l" t="t" r="r" b="b"/>
              <a:pathLst>
                <a:path w="21195085" h="5773550">
                  <a:moveTo>
                    <a:pt x="21109994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21151904" y="5773550"/>
                  </a:lnTo>
                  <a:cubicBezTo>
                    <a:pt x="21176035" y="5773550"/>
                    <a:pt x="21195085" y="5754500"/>
                    <a:pt x="21195085" y="5730370"/>
                  </a:cubicBezTo>
                  <a:lnTo>
                    <a:pt x="21195085" y="40640"/>
                  </a:lnTo>
                  <a:cubicBezTo>
                    <a:pt x="21195085" y="21590"/>
                    <a:pt x="21182385" y="6350"/>
                    <a:pt x="21165874" y="0"/>
                  </a:cubicBezTo>
                  <a:lnTo>
                    <a:pt x="21165874" y="5687190"/>
                  </a:lnTo>
                  <a:cubicBezTo>
                    <a:pt x="21165874" y="5717670"/>
                    <a:pt x="21140474" y="5743070"/>
                    <a:pt x="21109994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1197624" cy="5776090"/>
            </a:xfrm>
            <a:custGeom>
              <a:avLst/>
              <a:gdLst/>
              <a:ahLst/>
              <a:cxnLst/>
              <a:rect l="l" t="t" r="r" b="b"/>
              <a:pathLst>
                <a:path w="21197624" h="5776090">
                  <a:moveTo>
                    <a:pt x="43180" y="5776090"/>
                  </a:moveTo>
                  <a:lnTo>
                    <a:pt x="21154444" y="5776090"/>
                  </a:lnTo>
                  <a:cubicBezTo>
                    <a:pt x="21178574" y="5776090"/>
                    <a:pt x="21197624" y="5757040"/>
                    <a:pt x="21197624" y="5732910"/>
                  </a:cubicBezTo>
                  <a:lnTo>
                    <a:pt x="21197624" y="43180"/>
                  </a:lnTo>
                  <a:cubicBezTo>
                    <a:pt x="21197624" y="19050"/>
                    <a:pt x="21178574" y="0"/>
                    <a:pt x="2115444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64935" cy="5844670"/>
            </a:xfrm>
            <a:custGeom>
              <a:avLst/>
              <a:gdLst/>
              <a:ahLst/>
              <a:cxnLst/>
              <a:rect l="l" t="t" r="r" b="b"/>
              <a:pathLst>
                <a:path w="21264935" h="5844670">
                  <a:moveTo>
                    <a:pt x="21221754" y="44450"/>
                  </a:moveTo>
                  <a:cubicBezTo>
                    <a:pt x="21216674" y="19050"/>
                    <a:pt x="21193813" y="0"/>
                    <a:pt x="2116714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21209054" y="5844670"/>
                  </a:lnTo>
                  <a:cubicBezTo>
                    <a:pt x="21239535" y="5844670"/>
                    <a:pt x="21264935" y="5819270"/>
                    <a:pt x="21264935" y="5788790"/>
                  </a:cubicBezTo>
                  <a:lnTo>
                    <a:pt x="21264935" y="99060"/>
                  </a:lnTo>
                  <a:cubicBezTo>
                    <a:pt x="21264935" y="72390"/>
                    <a:pt x="21247154" y="50800"/>
                    <a:pt x="21221754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1167144" y="12700"/>
                  </a:lnTo>
                  <a:cubicBezTo>
                    <a:pt x="21191274" y="12700"/>
                    <a:pt x="21210324" y="31750"/>
                    <a:pt x="21210324" y="55880"/>
                  </a:cubicBezTo>
                  <a:lnTo>
                    <a:pt x="21210324" y="5745610"/>
                  </a:lnTo>
                  <a:cubicBezTo>
                    <a:pt x="21210324" y="5769740"/>
                    <a:pt x="21191274" y="5788790"/>
                    <a:pt x="21167144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21252235" y="5788790"/>
                  </a:moveTo>
                  <a:cubicBezTo>
                    <a:pt x="21252235" y="5812920"/>
                    <a:pt x="21233185" y="5831970"/>
                    <a:pt x="21209054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21167144" y="5801490"/>
                  </a:lnTo>
                  <a:cubicBezTo>
                    <a:pt x="21197624" y="5801490"/>
                    <a:pt x="21223024" y="5776090"/>
                    <a:pt x="21223024" y="5745610"/>
                  </a:cubicBezTo>
                  <a:lnTo>
                    <a:pt x="21223024" y="58420"/>
                  </a:lnTo>
                  <a:cubicBezTo>
                    <a:pt x="21239535" y="64770"/>
                    <a:pt x="21252235" y="80010"/>
                    <a:pt x="21252235" y="99060"/>
                  </a:cubicBezTo>
                  <a:lnTo>
                    <a:pt x="21252235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37475" y="1187469"/>
            <a:ext cx="5227082" cy="7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6"/>
              </a:lnSpc>
            </a:pPr>
            <a:r>
              <a:rPr lang="en-US" sz="5458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서비스 기능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8882166" y="857251"/>
            <a:ext cx="1871103" cy="1163486"/>
          </a:xfrm>
          <a:custGeom>
            <a:avLst/>
            <a:gdLst/>
            <a:ahLst/>
            <a:cxnLst/>
            <a:rect l="l" t="t" r="r" b="b"/>
            <a:pathLst>
              <a:path w="1871103" h="1163486">
                <a:moveTo>
                  <a:pt x="0" y="0"/>
                </a:moveTo>
                <a:lnTo>
                  <a:pt x="1871103" y="0"/>
                </a:lnTo>
                <a:lnTo>
                  <a:pt x="1871103" y="1163486"/>
                </a:lnTo>
                <a:lnTo>
                  <a:pt x="0" y="11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41288" y="3467577"/>
            <a:ext cx="4807730" cy="5460641"/>
            <a:chOff x="0" y="0"/>
            <a:chExt cx="1266233" cy="14381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6233" cy="1438194"/>
            </a:xfrm>
            <a:custGeom>
              <a:avLst/>
              <a:gdLst/>
              <a:ahLst/>
              <a:cxnLst/>
              <a:rect l="l" t="t" r="r" b="b"/>
              <a:pathLst>
                <a:path w="1266233" h="1438194">
                  <a:moveTo>
                    <a:pt x="82126" y="0"/>
                  </a:moveTo>
                  <a:lnTo>
                    <a:pt x="1184108" y="0"/>
                  </a:lnTo>
                  <a:cubicBezTo>
                    <a:pt x="1205889" y="0"/>
                    <a:pt x="1226778" y="8652"/>
                    <a:pt x="1242179" y="24054"/>
                  </a:cubicBezTo>
                  <a:cubicBezTo>
                    <a:pt x="1257581" y="39456"/>
                    <a:pt x="1266233" y="60345"/>
                    <a:pt x="1266233" y="82126"/>
                  </a:cubicBezTo>
                  <a:lnTo>
                    <a:pt x="1266233" y="1356068"/>
                  </a:lnTo>
                  <a:cubicBezTo>
                    <a:pt x="1266233" y="1401425"/>
                    <a:pt x="1229464" y="1438194"/>
                    <a:pt x="1184108" y="1438194"/>
                  </a:cubicBezTo>
                  <a:lnTo>
                    <a:pt x="82126" y="1438194"/>
                  </a:lnTo>
                  <a:cubicBezTo>
                    <a:pt x="36769" y="1438194"/>
                    <a:pt x="0" y="1401425"/>
                    <a:pt x="0" y="1356068"/>
                  </a:cubicBezTo>
                  <a:lnTo>
                    <a:pt x="0" y="82126"/>
                  </a:lnTo>
                  <a:cubicBezTo>
                    <a:pt x="0" y="36769"/>
                    <a:pt x="36769" y="0"/>
                    <a:pt x="8212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DDDDD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66233" cy="14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430659">
            <a:off x="8098929" y="6014725"/>
            <a:ext cx="2385677" cy="2269375"/>
          </a:xfrm>
          <a:custGeom>
            <a:avLst/>
            <a:gdLst/>
            <a:ahLst/>
            <a:cxnLst/>
            <a:rect l="l" t="t" r="r" b="b"/>
            <a:pathLst>
              <a:path w="2385677" h="2269375">
                <a:moveTo>
                  <a:pt x="0" y="0"/>
                </a:moveTo>
                <a:lnTo>
                  <a:pt x="2385676" y="0"/>
                </a:lnTo>
                <a:lnTo>
                  <a:pt x="2385676" y="2269375"/>
                </a:lnTo>
                <a:lnTo>
                  <a:pt x="0" y="226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625343" y="3467577"/>
            <a:ext cx="4807730" cy="5460641"/>
            <a:chOff x="0" y="0"/>
            <a:chExt cx="1266233" cy="14381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6233" cy="1438194"/>
            </a:xfrm>
            <a:custGeom>
              <a:avLst/>
              <a:gdLst/>
              <a:ahLst/>
              <a:cxnLst/>
              <a:rect l="l" t="t" r="r" b="b"/>
              <a:pathLst>
                <a:path w="1266233" h="1438194">
                  <a:moveTo>
                    <a:pt x="82126" y="0"/>
                  </a:moveTo>
                  <a:lnTo>
                    <a:pt x="1184108" y="0"/>
                  </a:lnTo>
                  <a:cubicBezTo>
                    <a:pt x="1205889" y="0"/>
                    <a:pt x="1226778" y="8652"/>
                    <a:pt x="1242179" y="24054"/>
                  </a:cubicBezTo>
                  <a:cubicBezTo>
                    <a:pt x="1257581" y="39456"/>
                    <a:pt x="1266233" y="60345"/>
                    <a:pt x="1266233" y="82126"/>
                  </a:cubicBezTo>
                  <a:lnTo>
                    <a:pt x="1266233" y="1356068"/>
                  </a:lnTo>
                  <a:cubicBezTo>
                    <a:pt x="1266233" y="1401425"/>
                    <a:pt x="1229464" y="1438194"/>
                    <a:pt x="1184108" y="1438194"/>
                  </a:cubicBezTo>
                  <a:lnTo>
                    <a:pt x="82126" y="1438194"/>
                  </a:lnTo>
                  <a:cubicBezTo>
                    <a:pt x="36769" y="1438194"/>
                    <a:pt x="0" y="1401425"/>
                    <a:pt x="0" y="1356068"/>
                  </a:cubicBezTo>
                  <a:lnTo>
                    <a:pt x="0" y="82126"/>
                  </a:lnTo>
                  <a:cubicBezTo>
                    <a:pt x="0" y="36769"/>
                    <a:pt x="36769" y="0"/>
                    <a:pt x="8212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DDDDD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66233" cy="14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632777" y="5938657"/>
            <a:ext cx="2973956" cy="2205405"/>
          </a:xfrm>
          <a:custGeom>
            <a:avLst/>
            <a:gdLst/>
            <a:ahLst/>
            <a:cxnLst/>
            <a:rect l="l" t="t" r="r" b="b"/>
            <a:pathLst>
              <a:path w="2973956" h="2205405">
                <a:moveTo>
                  <a:pt x="0" y="0"/>
                </a:moveTo>
                <a:lnTo>
                  <a:pt x="2973956" y="0"/>
                </a:lnTo>
                <a:lnTo>
                  <a:pt x="2973956" y="2205405"/>
                </a:lnTo>
                <a:lnTo>
                  <a:pt x="0" y="2205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54927" y="3479652"/>
            <a:ext cx="4807730" cy="5460641"/>
            <a:chOff x="0" y="0"/>
            <a:chExt cx="1266233" cy="14381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6233" cy="1438194"/>
            </a:xfrm>
            <a:custGeom>
              <a:avLst/>
              <a:gdLst/>
              <a:ahLst/>
              <a:cxnLst/>
              <a:rect l="l" t="t" r="r" b="b"/>
              <a:pathLst>
                <a:path w="1266233" h="1438194">
                  <a:moveTo>
                    <a:pt x="82126" y="0"/>
                  </a:moveTo>
                  <a:lnTo>
                    <a:pt x="1184108" y="0"/>
                  </a:lnTo>
                  <a:cubicBezTo>
                    <a:pt x="1205889" y="0"/>
                    <a:pt x="1226778" y="8652"/>
                    <a:pt x="1242179" y="24054"/>
                  </a:cubicBezTo>
                  <a:cubicBezTo>
                    <a:pt x="1257581" y="39456"/>
                    <a:pt x="1266233" y="60345"/>
                    <a:pt x="1266233" y="82126"/>
                  </a:cubicBezTo>
                  <a:lnTo>
                    <a:pt x="1266233" y="1356068"/>
                  </a:lnTo>
                  <a:cubicBezTo>
                    <a:pt x="1266233" y="1401425"/>
                    <a:pt x="1229464" y="1438194"/>
                    <a:pt x="1184108" y="1438194"/>
                  </a:cubicBezTo>
                  <a:lnTo>
                    <a:pt x="82126" y="1438194"/>
                  </a:lnTo>
                  <a:cubicBezTo>
                    <a:pt x="36769" y="1438194"/>
                    <a:pt x="0" y="1401425"/>
                    <a:pt x="0" y="1356068"/>
                  </a:cubicBezTo>
                  <a:lnTo>
                    <a:pt x="0" y="82126"/>
                  </a:lnTo>
                  <a:cubicBezTo>
                    <a:pt x="0" y="36769"/>
                    <a:pt x="36769" y="0"/>
                    <a:pt x="8212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DDDDD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266233" cy="14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14709" y="6074044"/>
            <a:ext cx="2834624" cy="1934631"/>
          </a:xfrm>
          <a:custGeom>
            <a:avLst/>
            <a:gdLst/>
            <a:ahLst/>
            <a:cxnLst/>
            <a:rect l="l" t="t" r="r" b="b"/>
            <a:pathLst>
              <a:path w="2834624" h="1934631">
                <a:moveTo>
                  <a:pt x="0" y="0"/>
                </a:moveTo>
                <a:lnTo>
                  <a:pt x="2834624" y="0"/>
                </a:lnTo>
                <a:lnTo>
                  <a:pt x="2834624" y="1934631"/>
                </a:lnTo>
                <a:lnTo>
                  <a:pt x="0" y="1934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711626" y="2918980"/>
            <a:ext cx="1097195" cy="1097195"/>
          </a:xfrm>
          <a:custGeom>
            <a:avLst/>
            <a:gdLst/>
            <a:ahLst/>
            <a:cxnLst/>
            <a:rect l="l" t="t" r="r" b="b"/>
            <a:pathLst>
              <a:path w="1097195" h="1097195">
                <a:moveTo>
                  <a:pt x="0" y="0"/>
                </a:moveTo>
                <a:lnTo>
                  <a:pt x="1097196" y="0"/>
                </a:lnTo>
                <a:lnTo>
                  <a:pt x="1097196" y="1097195"/>
                </a:lnTo>
                <a:lnTo>
                  <a:pt x="0" y="1097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485040" y="2854899"/>
            <a:ext cx="1097195" cy="1097195"/>
          </a:xfrm>
          <a:custGeom>
            <a:avLst/>
            <a:gdLst/>
            <a:ahLst/>
            <a:cxnLst/>
            <a:rect l="l" t="t" r="r" b="b"/>
            <a:pathLst>
              <a:path w="1097195" h="1097195">
                <a:moveTo>
                  <a:pt x="0" y="0"/>
                </a:moveTo>
                <a:lnTo>
                  <a:pt x="1097195" y="0"/>
                </a:lnTo>
                <a:lnTo>
                  <a:pt x="1097195" y="1097195"/>
                </a:lnTo>
                <a:lnTo>
                  <a:pt x="0" y="1097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340069" y="2767672"/>
            <a:ext cx="1097195" cy="1097195"/>
          </a:xfrm>
          <a:custGeom>
            <a:avLst/>
            <a:gdLst/>
            <a:ahLst/>
            <a:cxnLst/>
            <a:rect l="l" t="t" r="r" b="b"/>
            <a:pathLst>
              <a:path w="1097195" h="1097195">
                <a:moveTo>
                  <a:pt x="0" y="0"/>
                </a:moveTo>
                <a:lnTo>
                  <a:pt x="1097196" y="0"/>
                </a:lnTo>
                <a:lnTo>
                  <a:pt x="1097196" y="1097195"/>
                </a:lnTo>
                <a:lnTo>
                  <a:pt x="0" y="10971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77663" y="4639256"/>
            <a:ext cx="4362259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90429" y="4583135"/>
            <a:ext cx="2861509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추천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10756" y="4639256"/>
            <a:ext cx="3836904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포토카드 소장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01" y="5874576"/>
            <a:ext cx="1528763" cy="1528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24427" y="3971940"/>
            <a:ext cx="11772900" cy="2560606"/>
          </a:xfrm>
          <a:custGeom>
            <a:avLst/>
            <a:gdLst/>
            <a:ahLst/>
            <a:cxnLst/>
            <a:rect l="l" t="t" r="r" b="b"/>
            <a:pathLst>
              <a:path w="11772900" h="2560606">
                <a:moveTo>
                  <a:pt x="0" y="0"/>
                </a:moveTo>
                <a:lnTo>
                  <a:pt x="11772900" y="0"/>
                </a:lnTo>
                <a:lnTo>
                  <a:pt x="11772900" y="2560605"/>
                </a:lnTo>
                <a:lnTo>
                  <a:pt x="0" y="2560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3170" y="4585862"/>
            <a:ext cx="11839146" cy="160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1"/>
              </a:lnSpc>
            </a:pPr>
            <a:r>
              <a:rPr lang="en-US" sz="11567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90041" y="3075229"/>
            <a:ext cx="3188017" cy="422910"/>
            <a:chOff x="0" y="0"/>
            <a:chExt cx="4250690" cy="563880"/>
          </a:xfrm>
        </p:grpSpPr>
        <p:sp>
          <p:nvSpPr>
            <p:cNvPr id="5" name="Freeform 5"/>
            <p:cNvSpPr/>
            <p:nvPr/>
          </p:nvSpPr>
          <p:spPr>
            <a:xfrm>
              <a:off x="-63500" y="50800"/>
              <a:ext cx="4300220" cy="793750"/>
            </a:xfrm>
            <a:custGeom>
              <a:avLst/>
              <a:gdLst/>
              <a:ahLst/>
              <a:cxnLst/>
              <a:rect l="l" t="t" r="r" b="b"/>
              <a:pathLst>
                <a:path w="4300220" h="793750">
                  <a:moveTo>
                    <a:pt x="114300" y="0"/>
                  </a:moveTo>
                  <a:cubicBezTo>
                    <a:pt x="4150360" y="57150"/>
                    <a:pt x="4217670" y="142240"/>
                    <a:pt x="4255770" y="222250"/>
                  </a:cubicBezTo>
                  <a:cubicBezTo>
                    <a:pt x="4284980" y="281940"/>
                    <a:pt x="4300220" y="374650"/>
                    <a:pt x="4263390" y="414020"/>
                  </a:cubicBezTo>
                  <a:cubicBezTo>
                    <a:pt x="4204970" y="474980"/>
                    <a:pt x="3864610" y="478790"/>
                    <a:pt x="3806190" y="420370"/>
                  </a:cubicBezTo>
                  <a:cubicBezTo>
                    <a:pt x="3768090" y="383540"/>
                    <a:pt x="3784600" y="245110"/>
                    <a:pt x="3806190" y="236220"/>
                  </a:cubicBezTo>
                  <a:cubicBezTo>
                    <a:pt x="3834130" y="226060"/>
                    <a:pt x="4022090" y="400050"/>
                    <a:pt x="3995420" y="457200"/>
                  </a:cubicBezTo>
                  <a:cubicBezTo>
                    <a:pt x="3897630" y="669290"/>
                    <a:pt x="445770" y="793750"/>
                    <a:pt x="114300" y="462280"/>
                  </a:cubicBezTo>
                  <a:cubicBezTo>
                    <a:pt x="0" y="347980"/>
                    <a:pt x="114300" y="0"/>
                    <a:pt x="11430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435525" y="2500335"/>
            <a:ext cx="638836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경험</a:t>
            </a: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을 향상시킨</a:t>
            </a:r>
          </a:p>
        </p:txBody>
      </p:sp>
      <p:sp>
        <p:nvSpPr>
          <p:cNvPr id="7" name="Freeform 7"/>
          <p:cNvSpPr/>
          <p:nvPr/>
        </p:nvSpPr>
        <p:spPr>
          <a:xfrm>
            <a:off x="3540502" y="3075229"/>
            <a:ext cx="1472534" cy="1472534"/>
          </a:xfrm>
          <a:custGeom>
            <a:avLst/>
            <a:gdLst/>
            <a:ahLst/>
            <a:cxnLst/>
            <a:rect l="l" t="t" r="r" b="b"/>
            <a:pathLst>
              <a:path w="1472534" h="1472534">
                <a:moveTo>
                  <a:pt x="0" y="0"/>
                </a:moveTo>
                <a:lnTo>
                  <a:pt x="1472534" y="0"/>
                </a:lnTo>
                <a:lnTo>
                  <a:pt x="1472534" y="1472533"/>
                </a:lnTo>
                <a:lnTo>
                  <a:pt x="0" y="1472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68929" y="3571159"/>
            <a:ext cx="4536063" cy="3558105"/>
          </a:xfrm>
          <a:custGeom>
            <a:avLst/>
            <a:gdLst/>
            <a:ahLst/>
            <a:cxnLst/>
            <a:rect l="l" t="t" r="r" b="b"/>
            <a:pathLst>
              <a:path w="4536063" h="3558105">
                <a:moveTo>
                  <a:pt x="0" y="0"/>
                </a:moveTo>
                <a:lnTo>
                  <a:pt x="4536063" y="0"/>
                </a:lnTo>
                <a:lnTo>
                  <a:pt x="4536063" y="3558105"/>
                </a:lnTo>
                <a:lnTo>
                  <a:pt x="0" y="3558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212078" y="3505953"/>
            <a:ext cx="4591103" cy="3632836"/>
          </a:xfrm>
          <a:custGeom>
            <a:avLst/>
            <a:gdLst/>
            <a:ahLst/>
            <a:cxnLst/>
            <a:rect l="l" t="t" r="r" b="b"/>
            <a:pathLst>
              <a:path w="4591103" h="3632836">
                <a:moveTo>
                  <a:pt x="0" y="0"/>
                </a:moveTo>
                <a:lnTo>
                  <a:pt x="4591103" y="0"/>
                </a:lnTo>
                <a:lnTo>
                  <a:pt x="4591103" y="3632836"/>
                </a:lnTo>
                <a:lnTo>
                  <a:pt x="0" y="3632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005400" y="3533794"/>
            <a:ext cx="4452697" cy="3632836"/>
          </a:xfrm>
          <a:custGeom>
            <a:avLst/>
            <a:gdLst/>
            <a:ahLst/>
            <a:cxnLst/>
            <a:rect l="l" t="t" r="r" b="b"/>
            <a:pathLst>
              <a:path w="4452697" h="3632836">
                <a:moveTo>
                  <a:pt x="0" y="0"/>
                </a:moveTo>
                <a:lnTo>
                  <a:pt x="4452697" y="0"/>
                </a:lnTo>
                <a:lnTo>
                  <a:pt x="4452697" y="3632835"/>
                </a:lnTo>
                <a:lnTo>
                  <a:pt x="0" y="363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2530" y="7700029"/>
            <a:ext cx="511843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테마별 영화 정보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97694" y="2474797"/>
            <a:ext cx="194194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장르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60778" y="2474797"/>
            <a:ext cx="194194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국가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4495" y="2474797"/>
            <a:ext cx="194194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평점</a:t>
            </a:r>
          </a:p>
        </p:txBody>
      </p:sp>
      <p:sp>
        <p:nvSpPr>
          <p:cNvPr id="13" name="Freeform 13"/>
          <p:cNvSpPr/>
          <p:nvPr/>
        </p:nvSpPr>
        <p:spPr>
          <a:xfrm rot="130582">
            <a:off x="6965673" y="8766829"/>
            <a:ext cx="4706392" cy="264735"/>
          </a:xfrm>
          <a:custGeom>
            <a:avLst/>
            <a:gdLst/>
            <a:ahLst/>
            <a:cxnLst/>
            <a:rect l="l" t="t" r="r" b="b"/>
            <a:pathLst>
              <a:path w="4706392" h="264735">
                <a:moveTo>
                  <a:pt x="0" y="0"/>
                </a:moveTo>
                <a:lnTo>
                  <a:pt x="4706391" y="0"/>
                </a:lnTo>
                <a:lnTo>
                  <a:pt x="4706391" y="264735"/>
                </a:lnTo>
                <a:lnTo>
                  <a:pt x="0" y="264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95877" y="3217581"/>
            <a:ext cx="6807050" cy="3944332"/>
          </a:xfrm>
          <a:custGeom>
            <a:avLst/>
            <a:gdLst/>
            <a:ahLst/>
            <a:cxnLst/>
            <a:rect l="l" t="t" r="r" b="b"/>
            <a:pathLst>
              <a:path w="6807050" h="3944332">
                <a:moveTo>
                  <a:pt x="0" y="0"/>
                </a:moveTo>
                <a:lnTo>
                  <a:pt x="6807050" y="0"/>
                </a:lnTo>
                <a:lnTo>
                  <a:pt x="6807050" y="3944333"/>
                </a:lnTo>
                <a:lnTo>
                  <a:pt x="0" y="3944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572646" y="3217581"/>
            <a:ext cx="7169491" cy="3944332"/>
          </a:xfrm>
          <a:custGeom>
            <a:avLst/>
            <a:gdLst/>
            <a:ahLst/>
            <a:cxnLst/>
            <a:rect l="l" t="t" r="r" b="b"/>
            <a:pathLst>
              <a:path w="7169491" h="3944332">
                <a:moveTo>
                  <a:pt x="0" y="0"/>
                </a:moveTo>
                <a:lnTo>
                  <a:pt x="7169491" y="0"/>
                </a:lnTo>
                <a:lnTo>
                  <a:pt x="7169491" y="3944333"/>
                </a:lnTo>
                <a:lnTo>
                  <a:pt x="0" y="3944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67921">
            <a:off x="6038624" y="8771639"/>
            <a:ext cx="6840823" cy="384796"/>
          </a:xfrm>
          <a:custGeom>
            <a:avLst/>
            <a:gdLst/>
            <a:ahLst/>
            <a:cxnLst/>
            <a:rect l="l" t="t" r="r" b="b"/>
            <a:pathLst>
              <a:path w="6840823" h="384796">
                <a:moveTo>
                  <a:pt x="0" y="0"/>
                </a:moveTo>
                <a:lnTo>
                  <a:pt x="6840824" y="0"/>
                </a:lnTo>
                <a:lnTo>
                  <a:pt x="6840824" y="384796"/>
                </a:lnTo>
                <a:lnTo>
                  <a:pt x="0" y="384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8624" y="7766286"/>
            <a:ext cx="667262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트렌드 맞춤형 영화 정보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2395" y="2281017"/>
            <a:ext cx="247401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TOP 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0385" y="2281017"/>
            <a:ext cx="247401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최신작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873090"/>
            <a:ext cx="10178316" cy="6073481"/>
          </a:xfrm>
          <a:custGeom>
            <a:avLst/>
            <a:gdLst/>
            <a:ahLst/>
            <a:cxnLst/>
            <a:rect l="l" t="t" r="r" b="b"/>
            <a:pathLst>
              <a:path w="10178316" h="6073481">
                <a:moveTo>
                  <a:pt x="0" y="0"/>
                </a:moveTo>
                <a:lnTo>
                  <a:pt x="10178316" y="0"/>
                </a:lnTo>
                <a:lnTo>
                  <a:pt x="10178316" y="6073481"/>
                </a:lnTo>
                <a:lnTo>
                  <a:pt x="0" y="6073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00106" y="3095358"/>
            <a:ext cx="7643288" cy="2617826"/>
          </a:xfrm>
          <a:custGeom>
            <a:avLst/>
            <a:gdLst/>
            <a:ahLst/>
            <a:cxnLst/>
            <a:rect l="l" t="t" r="r" b="b"/>
            <a:pathLst>
              <a:path w="7643288" h="2617826">
                <a:moveTo>
                  <a:pt x="0" y="0"/>
                </a:moveTo>
                <a:lnTo>
                  <a:pt x="7643287" y="0"/>
                </a:lnTo>
                <a:lnTo>
                  <a:pt x="7643287" y="2617826"/>
                </a:lnTo>
                <a:lnTo>
                  <a:pt x="0" y="2617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92664" y="7212160"/>
            <a:ext cx="64523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상세 정보</a:t>
            </a:r>
          </a:p>
        </p:txBody>
      </p:sp>
      <p:sp>
        <p:nvSpPr>
          <p:cNvPr id="9" name="Freeform 9"/>
          <p:cNvSpPr/>
          <p:nvPr/>
        </p:nvSpPr>
        <p:spPr>
          <a:xfrm rot="67921">
            <a:off x="12076243" y="8262730"/>
            <a:ext cx="4144844" cy="233147"/>
          </a:xfrm>
          <a:custGeom>
            <a:avLst/>
            <a:gdLst/>
            <a:ahLst/>
            <a:cxnLst/>
            <a:rect l="l" t="t" r="r" b="b"/>
            <a:pathLst>
              <a:path w="4144844" h="233147">
                <a:moveTo>
                  <a:pt x="0" y="0"/>
                </a:moveTo>
                <a:lnTo>
                  <a:pt x="4144844" y="0"/>
                </a:lnTo>
                <a:lnTo>
                  <a:pt x="4144844" y="233148"/>
                </a:lnTo>
                <a:lnTo>
                  <a:pt x="0" y="233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61990" y="2599885"/>
            <a:ext cx="4285795" cy="4975312"/>
          </a:xfrm>
          <a:custGeom>
            <a:avLst/>
            <a:gdLst/>
            <a:ahLst/>
            <a:cxnLst/>
            <a:rect l="l" t="t" r="r" b="b"/>
            <a:pathLst>
              <a:path w="4285795" h="4975312">
                <a:moveTo>
                  <a:pt x="0" y="0"/>
                </a:moveTo>
                <a:lnTo>
                  <a:pt x="4285795" y="0"/>
                </a:lnTo>
                <a:lnTo>
                  <a:pt x="4285795" y="4975312"/>
                </a:lnTo>
                <a:lnTo>
                  <a:pt x="0" y="4975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91" t="-8143" r="-12038" b="-10875"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8025189" y="4363743"/>
            <a:ext cx="2237622" cy="1447596"/>
            <a:chOff x="0" y="0"/>
            <a:chExt cx="812800" cy="525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9033" y="8156222"/>
            <a:ext cx="85899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대표 키워드</a:t>
            </a:r>
          </a:p>
        </p:txBody>
      </p:sp>
      <p:sp>
        <p:nvSpPr>
          <p:cNvPr id="12" name="Freeform 12"/>
          <p:cNvSpPr/>
          <p:nvPr/>
        </p:nvSpPr>
        <p:spPr>
          <a:xfrm rot="67921">
            <a:off x="6916371" y="9281484"/>
            <a:ext cx="4527383" cy="254665"/>
          </a:xfrm>
          <a:custGeom>
            <a:avLst/>
            <a:gdLst/>
            <a:ahLst/>
            <a:cxnLst/>
            <a:rect l="l" t="t" r="r" b="b"/>
            <a:pathLst>
              <a:path w="4527383" h="254665">
                <a:moveTo>
                  <a:pt x="0" y="0"/>
                </a:moveTo>
                <a:lnTo>
                  <a:pt x="4527383" y="0"/>
                </a:lnTo>
                <a:lnTo>
                  <a:pt x="4527383" y="254665"/>
                </a:lnTo>
                <a:lnTo>
                  <a:pt x="0" y="254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1682">
            <a:off x="10924320" y="2859123"/>
            <a:ext cx="4614168" cy="461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08440" y="1717814"/>
            <a:ext cx="10261604" cy="1143242"/>
            <a:chOff x="0" y="0"/>
            <a:chExt cx="13038520" cy="1452617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2968670" cy="1381497"/>
            </a:xfrm>
            <a:custGeom>
              <a:avLst/>
              <a:gdLst/>
              <a:ahLst/>
              <a:cxnLst/>
              <a:rect l="l" t="t" r="r" b="b"/>
              <a:pathLst>
                <a:path w="12968670" h="1381497">
                  <a:moveTo>
                    <a:pt x="12883580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12925490" y="1381497"/>
                  </a:lnTo>
                  <a:cubicBezTo>
                    <a:pt x="12949620" y="1381497"/>
                    <a:pt x="12968670" y="1362447"/>
                    <a:pt x="12968670" y="1338317"/>
                  </a:cubicBezTo>
                  <a:lnTo>
                    <a:pt x="12968670" y="40640"/>
                  </a:lnTo>
                  <a:cubicBezTo>
                    <a:pt x="12968670" y="21590"/>
                    <a:pt x="12955970" y="6350"/>
                    <a:pt x="12939460" y="0"/>
                  </a:cubicBezTo>
                  <a:lnTo>
                    <a:pt x="12939460" y="1295137"/>
                  </a:lnTo>
                  <a:cubicBezTo>
                    <a:pt x="12939460" y="1325617"/>
                    <a:pt x="12914060" y="1351017"/>
                    <a:pt x="12883580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2971210" cy="1384037"/>
            </a:xfrm>
            <a:custGeom>
              <a:avLst/>
              <a:gdLst/>
              <a:ahLst/>
              <a:cxnLst/>
              <a:rect l="l" t="t" r="r" b="b"/>
              <a:pathLst>
                <a:path w="12971210" h="1384037">
                  <a:moveTo>
                    <a:pt x="43180" y="1384037"/>
                  </a:moveTo>
                  <a:lnTo>
                    <a:pt x="12928030" y="1384037"/>
                  </a:lnTo>
                  <a:cubicBezTo>
                    <a:pt x="12952160" y="1384037"/>
                    <a:pt x="12971210" y="1364987"/>
                    <a:pt x="12971210" y="1340857"/>
                  </a:cubicBezTo>
                  <a:lnTo>
                    <a:pt x="12971210" y="43180"/>
                  </a:lnTo>
                  <a:cubicBezTo>
                    <a:pt x="12971210" y="19050"/>
                    <a:pt x="12952160" y="0"/>
                    <a:pt x="12928030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038520" cy="1452617"/>
            </a:xfrm>
            <a:custGeom>
              <a:avLst/>
              <a:gdLst/>
              <a:ahLst/>
              <a:cxnLst/>
              <a:rect l="l" t="t" r="r" b="b"/>
              <a:pathLst>
                <a:path w="13038520" h="1452617">
                  <a:moveTo>
                    <a:pt x="12995340" y="44450"/>
                  </a:moveTo>
                  <a:cubicBezTo>
                    <a:pt x="12990260" y="19050"/>
                    <a:pt x="12967400" y="0"/>
                    <a:pt x="12940730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12982640" y="1452617"/>
                  </a:lnTo>
                  <a:cubicBezTo>
                    <a:pt x="13013120" y="1452617"/>
                    <a:pt x="13038520" y="1427217"/>
                    <a:pt x="13038520" y="1396737"/>
                  </a:cubicBezTo>
                  <a:lnTo>
                    <a:pt x="13038520" y="99060"/>
                  </a:lnTo>
                  <a:cubicBezTo>
                    <a:pt x="13038520" y="72390"/>
                    <a:pt x="13020740" y="50800"/>
                    <a:pt x="12995340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2940730" y="12700"/>
                  </a:lnTo>
                  <a:cubicBezTo>
                    <a:pt x="12964860" y="12700"/>
                    <a:pt x="12983910" y="31750"/>
                    <a:pt x="12983910" y="55880"/>
                  </a:cubicBezTo>
                  <a:lnTo>
                    <a:pt x="12983910" y="1353557"/>
                  </a:lnTo>
                  <a:cubicBezTo>
                    <a:pt x="12983910" y="1377687"/>
                    <a:pt x="12964860" y="1396737"/>
                    <a:pt x="12940730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13025820" y="1396737"/>
                  </a:moveTo>
                  <a:cubicBezTo>
                    <a:pt x="13025820" y="1420867"/>
                    <a:pt x="13006770" y="1439917"/>
                    <a:pt x="12982640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12940730" y="1409437"/>
                  </a:lnTo>
                  <a:cubicBezTo>
                    <a:pt x="12971210" y="1409437"/>
                    <a:pt x="12996610" y="1384037"/>
                    <a:pt x="12996610" y="1353557"/>
                  </a:cubicBezTo>
                  <a:lnTo>
                    <a:pt x="12996610" y="58420"/>
                  </a:lnTo>
                  <a:cubicBezTo>
                    <a:pt x="13013120" y="64770"/>
                    <a:pt x="13025820" y="80010"/>
                    <a:pt x="13025820" y="99060"/>
                  </a:cubicBezTo>
                  <a:lnTo>
                    <a:pt x="13025820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362302" y="4532711"/>
            <a:ext cx="719550" cy="7195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486665" y="4522716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12311" y="6833735"/>
            <a:ext cx="719550" cy="7195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44843" y="6833735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12311" y="4553030"/>
            <a:ext cx="719550" cy="7195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7792" y="4539478"/>
            <a:ext cx="719550" cy="7195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291275" y="4509464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9027" y="4582923"/>
            <a:ext cx="42002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서비스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68912" y="1798397"/>
            <a:ext cx="8784418" cy="9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2"/>
              </a:lnSpc>
            </a:pPr>
            <a:r>
              <a:rPr lang="en-US" sz="6104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4843" y="4550120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8834" y="4589691"/>
            <a:ext cx="205346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UCC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55335" y="4649428"/>
            <a:ext cx="201665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시연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66721" y="6883948"/>
            <a:ext cx="375949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시스템 아키텍처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724763" y="4472940"/>
            <a:ext cx="719550" cy="7195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702306" y="4582890"/>
            <a:ext cx="4200216" cy="6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서비스 기능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55849" y="4497719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3</a:t>
            </a:r>
          </a:p>
        </p:txBody>
      </p:sp>
      <p:grpSp>
        <p:nvGrpSpPr>
          <p:cNvPr id="27" name="Group 27"/>
          <p:cNvGrpSpPr/>
          <p:nvPr/>
        </p:nvGrpSpPr>
        <p:grpSpPr>
          <a:xfrm rot="304293">
            <a:off x="6416264" y="6702955"/>
            <a:ext cx="719550" cy="71955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29" name="TextBox 29"/>
          <p:cNvSpPr txBox="1"/>
          <p:nvPr/>
        </p:nvSpPr>
        <p:spPr>
          <a:xfrm rot="337531">
            <a:off x="6548797" y="6707354"/>
            <a:ext cx="454485" cy="6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80199" y="6783554"/>
            <a:ext cx="2774390" cy="6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고도화 방안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673690" y="6733350"/>
            <a:ext cx="719550" cy="71955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797514" y="6738117"/>
            <a:ext cx="454485" cy="6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28100" y="6783563"/>
            <a:ext cx="2017660" cy="6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기대효과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288685" y="6733367"/>
            <a:ext cx="719550" cy="719550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9B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4421217" y="6738117"/>
            <a:ext cx="454485" cy="6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ct val="0"/>
              </a:spcBef>
            </a:pPr>
            <a:r>
              <a:rPr lang="en-US" sz="3780" b="1" dirty="0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43095" y="6783579"/>
            <a:ext cx="1632594" cy="6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43936" y="2599885"/>
            <a:ext cx="3566957" cy="4975312"/>
          </a:xfrm>
          <a:custGeom>
            <a:avLst/>
            <a:gdLst/>
            <a:ahLst/>
            <a:cxnLst/>
            <a:rect l="l" t="t" r="r" b="b"/>
            <a:pathLst>
              <a:path w="3566957" h="4975312">
                <a:moveTo>
                  <a:pt x="0" y="0"/>
                </a:moveTo>
                <a:lnTo>
                  <a:pt x="3566957" y="0"/>
                </a:lnTo>
                <a:lnTo>
                  <a:pt x="3566957" y="4975312"/>
                </a:lnTo>
                <a:lnTo>
                  <a:pt x="0" y="497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361990" y="2599885"/>
            <a:ext cx="4285795" cy="4975312"/>
          </a:xfrm>
          <a:custGeom>
            <a:avLst/>
            <a:gdLst/>
            <a:ahLst/>
            <a:cxnLst/>
            <a:rect l="l" t="t" r="r" b="b"/>
            <a:pathLst>
              <a:path w="4285795" h="4975312">
                <a:moveTo>
                  <a:pt x="0" y="0"/>
                </a:moveTo>
                <a:lnTo>
                  <a:pt x="4285795" y="0"/>
                </a:lnTo>
                <a:lnTo>
                  <a:pt x="4285795" y="4975312"/>
                </a:lnTo>
                <a:lnTo>
                  <a:pt x="0" y="4975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91" t="-8143" r="-12038" b="-10875"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49033" y="8156222"/>
            <a:ext cx="85899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대표 키워드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8025189" y="4363743"/>
            <a:ext cx="2237622" cy="1447596"/>
            <a:chOff x="0" y="0"/>
            <a:chExt cx="812800" cy="5258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67921">
            <a:off x="6916371" y="9281484"/>
            <a:ext cx="4527383" cy="254665"/>
          </a:xfrm>
          <a:custGeom>
            <a:avLst/>
            <a:gdLst/>
            <a:ahLst/>
            <a:cxnLst/>
            <a:rect l="l" t="t" r="r" b="b"/>
            <a:pathLst>
              <a:path w="4527383" h="254665">
                <a:moveTo>
                  <a:pt x="0" y="0"/>
                </a:moveTo>
                <a:lnTo>
                  <a:pt x="4527383" y="0"/>
                </a:lnTo>
                <a:lnTo>
                  <a:pt x="4527383" y="254665"/>
                </a:lnTo>
                <a:lnTo>
                  <a:pt x="0" y="254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71890" y="2564943"/>
            <a:ext cx="10816343" cy="5721641"/>
          </a:xfrm>
          <a:custGeom>
            <a:avLst/>
            <a:gdLst/>
            <a:ahLst/>
            <a:cxnLst/>
            <a:rect l="l" t="t" r="r" b="b"/>
            <a:pathLst>
              <a:path w="10816343" h="5721641">
                <a:moveTo>
                  <a:pt x="0" y="0"/>
                </a:moveTo>
                <a:lnTo>
                  <a:pt x="10816343" y="0"/>
                </a:lnTo>
                <a:lnTo>
                  <a:pt x="10816343" y="5721641"/>
                </a:lnTo>
                <a:lnTo>
                  <a:pt x="0" y="572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49033" y="8345563"/>
            <a:ext cx="85899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Review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정보</a:t>
            </a:r>
            <a:endParaRPr lang="en-US" sz="5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8" name="Freeform 8"/>
          <p:cNvSpPr/>
          <p:nvPr/>
        </p:nvSpPr>
        <p:spPr>
          <a:xfrm rot="67921">
            <a:off x="6916371" y="9339938"/>
            <a:ext cx="4527383" cy="254665"/>
          </a:xfrm>
          <a:custGeom>
            <a:avLst/>
            <a:gdLst/>
            <a:ahLst/>
            <a:cxnLst/>
            <a:rect l="l" t="t" r="r" b="b"/>
            <a:pathLst>
              <a:path w="4527383" h="254665">
                <a:moveTo>
                  <a:pt x="0" y="0"/>
                </a:moveTo>
                <a:lnTo>
                  <a:pt x="4527383" y="0"/>
                </a:lnTo>
                <a:lnTo>
                  <a:pt x="4527383" y="254665"/>
                </a:lnTo>
                <a:lnTo>
                  <a:pt x="0" y="254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4364" y="3448221"/>
            <a:ext cx="8582128" cy="5810079"/>
            <a:chOff x="0" y="0"/>
            <a:chExt cx="2260314" cy="1530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0314" cy="1530227"/>
            </a:xfrm>
            <a:custGeom>
              <a:avLst/>
              <a:gdLst/>
              <a:ahLst/>
              <a:cxnLst/>
              <a:rect l="l" t="t" r="r" b="b"/>
              <a:pathLst>
                <a:path w="2260314" h="1530227">
                  <a:moveTo>
                    <a:pt x="90210" y="0"/>
                  </a:moveTo>
                  <a:lnTo>
                    <a:pt x="2170104" y="0"/>
                  </a:lnTo>
                  <a:cubicBezTo>
                    <a:pt x="2194029" y="0"/>
                    <a:pt x="2216974" y="9504"/>
                    <a:pt x="2233892" y="26422"/>
                  </a:cubicBezTo>
                  <a:cubicBezTo>
                    <a:pt x="2250809" y="43339"/>
                    <a:pt x="2260314" y="66285"/>
                    <a:pt x="2260314" y="90210"/>
                  </a:cubicBezTo>
                  <a:lnTo>
                    <a:pt x="2260314" y="1440017"/>
                  </a:lnTo>
                  <a:cubicBezTo>
                    <a:pt x="2260314" y="1463942"/>
                    <a:pt x="2250809" y="1486887"/>
                    <a:pt x="2233892" y="1503805"/>
                  </a:cubicBezTo>
                  <a:cubicBezTo>
                    <a:pt x="2216974" y="1520722"/>
                    <a:pt x="2194029" y="1530227"/>
                    <a:pt x="2170104" y="1530227"/>
                  </a:cubicBezTo>
                  <a:lnTo>
                    <a:pt x="90210" y="1530227"/>
                  </a:lnTo>
                  <a:cubicBezTo>
                    <a:pt x="66285" y="1530227"/>
                    <a:pt x="43339" y="1520722"/>
                    <a:pt x="26422" y="1503805"/>
                  </a:cubicBezTo>
                  <a:cubicBezTo>
                    <a:pt x="9504" y="1486887"/>
                    <a:pt x="0" y="1463942"/>
                    <a:pt x="0" y="1440017"/>
                  </a:cubicBezTo>
                  <a:lnTo>
                    <a:pt x="0" y="90210"/>
                  </a:lnTo>
                  <a:cubicBezTo>
                    <a:pt x="0" y="66285"/>
                    <a:pt x="9504" y="43339"/>
                    <a:pt x="26422" y="26422"/>
                  </a:cubicBezTo>
                  <a:cubicBezTo>
                    <a:pt x="43339" y="9504"/>
                    <a:pt x="66285" y="0"/>
                    <a:pt x="902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260314" cy="1558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47300" y="2743272"/>
            <a:ext cx="3543768" cy="1257192"/>
            <a:chOff x="0" y="0"/>
            <a:chExt cx="933338" cy="331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3338" cy="331112"/>
            </a:xfrm>
            <a:custGeom>
              <a:avLst/>
              <a:gdLst/>
              <a:ahLst/>
              <a:cxnLst/>
              <a:rect l="l" t="t" r="r" b="b"/>
              <a:pathLst>
                <a:path w="933338" h="331112">
                  <a:moveTo>
                    <a:pt x="111418" y="0"/>
                  </a:moveTo>
                  <a:lnTo>
                    <a:pt x="821920" y="0"/>
                  </a:lnTo>
                  <a:cubicBezTo>
                    <a:pt x="851470" y="0"/>
                    <a:pt x="879810" y="11739"/>
                    <a:pt x="900705" y="32633"/>
                  </a:cubicBezTo>
                  <a:cubicBezTo>
                    <a:pt x="921599" y="53528"/>
                    <a:pt x="933338" y="81868"/>
                    <a:pt x="933338" y="111418"/>
                  </a:cubicBezTo>
                  <a:lnTo>
                    <a:pt x="933338" y="219695"/>
                  </a:lnTo>
                  <a:cubicBezTo>
                    <a:pt x="933338" y="249245"/>
                    <a:pt x="921599" y="277584"/>
                    <a:pt x="900705" y="298479"/>
                  </a:cubicBezTo>
                  <a:cubicBezTo>
                    <a:pt x="879810" y="319374"/>
                    <a:pt x="851470" y="331112"/>
                    <a:pt x="821920" y="331112"/>
                  </a:cubicBezTo>
                  <a:lnTo>
                    <a:pt x="111418" y="331112"/>
                  </a:lnTo>
                  <a:cubicBezTo>
                    <a:pt x="49883" y="331112"/>
                    <a:pt x="0" y="281229"/>
                    <a:pt x="0" y="219695"/>
                  </a:cubicBezTo>
                  <a:lnTo>
                    <a:pt x="0" y="111418"/>
                  </a:lnTo>
                  <a:cubicBezTo>
                    <a:pt x="0" y="81868"/>
                    <a:pt x="11739" y="53528"/>
                    <a:pt x="32633" y="32633"/>
                  </a:cubicBezTo>
                  <a:cubicBezTo>
                    <a:pt x="53528" y="11739"/>
                    <a:pt x="81868" y="0"/>
                    <a:pt x="111418" y="0"/>
                  </a:cubicBezTo>
                  <a:close/>
                </a:path>
              </a:pathLst>
            </a:custGeom>
            <a:solidFill>
              <a:srgbClr val="C7C5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33338" cy="35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35094" y="4191086"/>
            <a:ext cx="391730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Top10 영화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3429" y="6425928"/>
            <a:ext cx="351671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키워드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8913" y="5448386"/>
            <a:ext cx="29879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평점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07984" y="7543886"/>
            <a:ext cx="303601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신규 영화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24887" y="2613677"/>
            <a:ext cx="3174835" cy="118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업데이트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14364" y="3448221"/>
            <a:ext cx="8582128" cy="5810079"/>
            <a:chOff x="0" y="0"/>
            <a:chExt cx="2260314" cy="15302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0314" cy="1530227"/>
            </a:xfrm>
            <a:custGeom>
              <a:avLst/>
              <a:gdLst/>
              <a:ahLst/>
              <a:cxnLst/>
              <a:rect l="l" t="t" r="r" b="b"/>
              <a:pathLst>
                <a:path w="2260314" h="1530227">
                  <a:moveTo>
                    <a:pt x="90210" y="0"/>
                  </a:moveTo>
                  <a:lnTo>
                    <a:pt x="2170104" y="0"/>
                  </a:lnTo>
                  <a:cubicBezTo>
                    <a:pt x="2194029" y="0"/>
                    <a:pt x="2216974" y="9504"/>
                    <a:pt x="2233892" y="26422"/>
                  </a:cubicBezTo>
                  <a:cubicBezTo>
                    <a:pt x="2250809" y="43339"/>
                    <a:pt x="2260314" y="66285"/>
                    <a:pt x="2260314" y="90210"/>
                  </a:cubicBezTo>
                  <a:lnTo>
                    <a:pt x="2260314" y="1440017"/>
                  </a:lnTo>
                  <a:cubicBezTo>
                    <a:pt x="2260314" y="1463942"/>
                    <a:pt x="2250809" y="1486887"/>
                    <a:pt x="2233892" y="1503805"/>
                  </a:cubicBezTo>
                  <a:cubicBezTo>
                    <a:pt x="2216974" y="1520722"/>
                    <a:pt x="2194029" y="1530227"/>
                    <a:pt x="2170104" y="1530227"/>
                  </a:cubicBezTo>
                  <a:lnTo>
                    <a:pt x="90210" y="1530227"/>
                  </a:lnTo>
                  <a:cubicBezTo>
                    <a:pt x="66285" y="1530227"/>
                    <a:pt x="43339" y="1520722"/>
                    <a:pt x="26422" y="1503805"/>
                  </a:cubicBezTo>
                  <a:cubicBezTo>
                    <a:pt x="9504" y="1486887"/>
                    <a:pt x="0" y="1463942"/>
                    <a:pt x="0" y="1440017"/>
                  </a:cubicBezTo>
                  <a:lnTo>
                    <a:pt x="0" y="90210"/>
                  </a:lnTo>
                  <a:cubicBezTo>
                    <a:pt x="0" y="66285"/>
                    <a:pt x="9504" y="43339"/>
                    <a:pt x="26422" y="26422"/>
                  </a:cubicBezTo>
                  <a:cubicBezTo>
                    <a:pt x="43339" y="9504"/>
                    <a:pt x="66285" y="0"/>
                    <a:pt x="902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260314" cy="1558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47300" y="2743272"/>
            <a:ext cx="3543768" cy="1257192"/>
            <a:chOff x="0" y="0"/>
            <a:chExt cx="933338" cy="331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3338" cy="331112"/>
            </a:xfrm>
            <a:custGeom>
              <a:avLst/>
              <a:gdLst/>
              <a:ahLst/>
              <a:cxnLst/>
              <a:rect l="l" t="t" r="r" b="b"/>
              <a:pathLst>
                <a:path w="933338" h="331112">
                  <a:moveTo>
                    <a:pt x="111418" y="0"/>
                  </a:moveTo>
                  <a:lnTo>
                    <a:pt x="821920" y="0"/>
                  </a:lnTo>
                  <a:cubicBezTo>
                    <a:pt x="851470" y="0"/>
                    <a:pt x="879810" y="11739"/>
                    <a:pt x="900705" y="32633"/>
                  </a:cubicBezTo>
                  <a:cubicBezTo>
                    <a:pt x="921599" y="53528"/>
                    <a:pt x="933338" y="81868"/>
                    <a:pt x="933338" y="111418"/>
                  </a:cubicBezTo>
                  <a:lnTo>
                    <a:pt x="933338" y="219695"/>
                  </a:lnTo>
                  <a:cubicBezTo>
                    <a:pt x="933338" y="249245"/>
                    <a:pt x="921599" y="277584"/>
                    <a:pt x="900705" y="298479"/>
                  </a:cubicBezTo>
                  <a:cubicBezTo>
                    <a:pt x="879810" y="319374"/>
                    <a:pt x="851470" y="331112"/>
                    <a:pt x="821920" y="331112"/>
                  </a:cubicBezTo>
                  <a:lnTo>
                    <a:pt x="111418" y="331112"/>
                  </a:lnTo>
                  <a:cubicBezTo>
                    <a:pt x="49883" y="331112"/>
                    <a:pt x="0" y="281229"/>
                    <a:pt x="0" y="219695"/>
                  </a:cubicBezTo>
                  <a:lnTo>
                    <a:pt x="0" y="111418"/>
                  </a:lnTo>
                  <a:cubicBezTo>
                    <a:pt x="0" y="81868"/>
                    <a:pt x="11739" y="53528"/>
                    <a:pt x="32633" y="32633"/>
                  </a:cubicBezTo>
                  <a:cubicBezTo>
                    <a:pt x="53528" y="11739"/>
                    <a:pt x="81868" y="0"/>
                    <a:pt x="111418" y="0"/>
                  </a:cubicBezTo>
                  <a:close/>
                </a:path>
              </a:pathLst>
            </a:custGeom>
            <a:solidFill>
              <a:srgbClr val="C7C5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33338" cy="35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0408861" y="5524790"/>
            <a:ext cx="2237622" cy="1447596"/>
            <a:chOff x="0" y="0"/>
            <a:chExt cx="812800" cy="5258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38485" y="3556444"/>
            <a:ext cx="2134706" cy="3174284"/>
          </a:xfrm>
          <a:custGeom>
            <a:avLst/>
            <a:gdLst/>
            <a:ahLst/>
            <a:cxnLst/>
            <a:rect l="l" t="t" r="r" b="b"/>
            <a:pathLst>
              <a:path w="2134706" h="3174284">
                <a:moveTo>
                  <a:pt x="0" y="0"/>
                </a:moveTo>
                <a:lnTo>
                  <a:pt x="2134706" y="0"/>
                </a:lnTo>
                <a:lnTo>
                  <a:pt x="2134706" y="3174284"/>
                </a:lnTo>
                <a:lnTo>
                  <a:pt x="0" y="3174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47625" y="7686761"/>
            <a:ext cx="619410" cy="619410"/>
          </a:xfrm>
          <a:custGeom>
            <a:avLst/>
            <a:gdLst/>
            <a:ahLst/>
            <a:cxnLst/>
            <a:rect l="l" t="t" r="r" b="b"/>
            <a:pathLst>
              <a:path w="619410" h="619410">
                <a:moveTo>
                  <a:pt x="0" y="0"/>
                </a:moveTo>
                <a:lnTo>
                  <a:pt x="619410" y="0"/>
                </a:lnTo>
                <a:lnTo>
                  <a:pt x="619410" y="619410"/>
                </a:lnTo>
                <a:lnTo>
                  <a:pt x="0" y="619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35094" y="4191086"/>
            <a:ext cx="391730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Top10 영화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03429" y="6425928"/>
            <a:ext cx="351671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키워드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28913" y="5448386"/>
            <a:ext cx="29879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평점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07984" y="7543886"/>
            <a:ext cx="303601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신규 영화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24887" y="2613677"/>
            <a:ext cx="3174835" cy="118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업데이트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38485" y="7310666"/>
            <a:ext cx="264451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성능</a:t>
            </a: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저하</a:t>
            </a:r>
            <a:endParaRPr lang="en-US" sz="5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841" y="6551440"/>
            <a:ext cx="85899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실시간 업데이트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1682">
            <a:off x="2548325" y="2628328"/>
            <a:ext cx="3846208" cy="3846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7508928" y="5264053"/>
            <a:ext cx="2237622" cy="1447596"/>
            <a:chOff x="0" y="0"/>
            <a:chExt cx="812800" cy="525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213327" y="2973561"/>
            <a:ext cx="3380960" cy="3326019"/>
          </a:xfrm>
          <a:custGeom>
            <a:avLst/>
            <a:gdLst/>
            <a:ahLst/>
            <a:cxnLst/>
            <a:rect l="l" t="t" r="r" b="b"/>
            <a:pathLst>
              <a:path w="3380960" h="3326019">
                <a:moveTo>
                  <a:pt x="0" y="0"/>
                </a:moveTo>
                <a:lnTo>
                  <a:pt x="3380960" y="0"/>
                </a:lnTo>
                <a:lnTo>
                  <a:pt x="3380960" y="3326019"/>
                </a:lnTo>
                <a:lnTo>
                  <a:pt x="0" y="332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16065" y="6551440"/>
            <a:ext cx="324847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스프링</a:t>
            </a: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배치</a:t>
            </a:r>
            <a:endParaRPr lang="en-US" sz="5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업데이트</a:t>
            </a:r>
            <a:endParaRPr lang="en-US" sz="5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411200" y="3493226"/>
            <a:ext cx="936345" cy="609600"/>
          </a:xfrm>
          <a:custGeom>
            <a:avLst/>
            <a:gdLst/>
            <a:ahLst/>
            <a:cxnLst/>
            <a:rect l="l" t="t" r="r" b="b"/>
            <a:pathLst>
              <a:path w="1031815" h="671755">
                <a:moveTo>
                  <a:pt x="0" y="0"/>
                </a:moveTo>
                <a:lnTo>
                  <a:pt x="1031815" y="0"/>
                </a:lnTo>
                <a:lnTo>
                  <a:pt x="1031815" y="671755"/>
                </a:lnTo>
                <a:lnTo>
                  <a:pt x="0" y="671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27692" y="7618239"/>
            <a:ext cx="3370683" cy="172655"/>
            <a:chOff x="0" y="0"/>
            <a:chExt cx="4933950" cy="252730"/>
          </a:xfrm>
        </p:grpSpPr>
        <p:sp>
          <p:nvSpPr>
            <p:cNvPr id="13" name="Freeform 13"/>
            <p:cNvSpPr/>
            <p:nvPr/>
          </p:nvSpPr>
          <p:spPr>
            <a:xfrm>
              <a:off x="48260" y="25400"/>
              <a:ext cx="4836160" cy="214630"/>
            </a:xfrm>
            <a:custGeom>
              <a:avLst/>
              <a:gdLst/>
              <a:ahLst/>
              <a:cxnLst/>
              <a:rect l="l" t="t" r="r" b="b"/>
              <a:pathLst>
                <a:path w="4836160" h="214630">
                  <a:moveTo>
                    <a:pt x="69850" y="33020"/>
                  </a:moveTo>
                  <a:cubicBezTo>
                    <a:pt x="4372610" y="36830"/>
                    <a:pt x="4650740" y="0"/>
                    <a:pt x="4758690" y="25400"/>
                  </a:cubicBezTo>
                  <a:cubicBezTo>
                    <a:pt x="4792980" y="34290"/>
                    <a:pt x="4809490" y="41910"/>
                    <a:pt x="4820920" y="58420"/>
                  </a:cubicBezTo>
                  <a:cubicBezTo>
                    <a:pt x="4832350" y="76200"/>
                    <a:pt x="4836160" y="109220"/>
                    <a:pt x="4828540" y="129540"/>
                  </a:cubicBezTo>
                  <a:cubicBezTo>
                    <a:pt x="4820920" y="148590"/>
                    <a:pt x="4795520" y="170180"/>
                    <a:pt x="4775200" y="173990"/>
                  </a:cubicBezTo>
                  <a:cubicBezTo>
                    <a:pt x="4754880" y="179070"/>
                    <a:pt x="4721860" y="170180"/>
                    <a:pt x="4706620" y="156210"/>
                  </a:cubicBezTo>
                  <a:cubicBezTo>
                    <a:pt x="4692650" y="140970"/>
                    <a:pt x="4681220" y="109220"/>
                    <a:pt x="4685030" y="88900"/>
                  </a:cubicBezTo>
                  <a:cubicBezTo>
                    <a:pt x="4687570" y="68580"/>
                    <a:pt x="4707890" y="41910"/>
                    <a:pt x="4726940" y="33020"/>
                  </a:cubicBezTo>
                  <a:cubicBezTo>
                    <a:pt x="4745990" y="24130"/>
                    <a:pt x="4780280" y="25400"/>
                    <a:pt x="4798060" y="36830"/>
                  </a:cubicBezTo>
                  <a:cubicBezTo>
                    <a:pt x="4815840" y="46990"/>
                    <a:pt x="4831080" y="77470"/>
                    <a:pt x="4833620" y="96520"/>
                  </a:cubicBezTo>
                  <a:cubicBezTo>
                    <a:pt x="4836160" y="113030"/>
                    <a:pt x="4831080" y="130810"/>
                    <a:pt x="4820920" y="143510"/>
                  </a:cubicBezTo>
                  <a:cubicBezTo>
                    <a:pt x="4808220" y="158750"/>
                    <a:pt x="4792980" y="168910"/>
                    <a:pt x="4758690" y="176530"/>
                  </a:cubicBezTo>
                  <a:cubicBezTo>
                    <a:pt x="4650740" y="201930"/>
                    <a:pt x="4372610" y="165100"/>
                    <a:pt x="4033520" y="162560"/>
                  </a:cubicBezTo>
                  <a:cubicBezTo>
                    <a:pt x="3242310" y="154940"/>
                    <a:pt x="322580" y="214630"/>
                    <a:pt x="69850" y="168910"/>
                  </a:cubicBezTo>
                  <a:cubicBezTo>
                    <a:pt x="41910" y="163830"/>
                    <a:pt x="35560" y="161290"/>
                    <a:pt x="24130" y="151130"/>
                  </a:cubicBezTo>
                  <a:cubicBezTo>
                    <a:pt x="13970" y="142240"/>
                    <a:pt x="3810" y="124460"/>
                    <a:pt x="2540" y="109220"/>
                  </a:cubicBezTo>
                  <a:cubicBezTo>
                    <a:pt x="0" y="93980"/>
                    <a:pt x="3810" y="74930"/>
                    <a:pt x="13970" y="62230"/>
                  </a:cubicBezTo>
                  <a:cubicBezTo>
                    <a:pt x="25400" y="48260"/>
                    <a:pt x="69850" y="33020"/>
                    <a:pt x="69850" y="33020"/>
                  </a:cubicBezTo>
                </a:path>
              </a:pathLst>
            </a:custGeom>
            <a:solidFill>
              <a:srgbClr val="FDBF12"/>
            </a:solidFill>
            <a:ln cap="sq">
              <a:noFill/>
              <a:prstDash val="solid"/>
              <a:miter/>
            </a:ln>
          </p:spPr>
        </p:sp>
      </p:grpSp>
      <p:sp>
        <p:nvSpPr>
          <p:cNvPr id="14" name="Freeform 14"/>
          <p:cNvSpPr/>
          <p:nvPr/>
        </p:nvSpPr>
        <p:spPr>
          <a:xfrm>
            <a:off x="11887250" y="6711649"/>
            <a:ext cx="540441" cy="491126"/>
          </a:xfrm>
          <a:custGeom>
            <a:avLst/>
            <a:gdLst/>
            <a:ahLst/>
            <a:cxnLst/>
            <a:rect l="l" t="t" r="r" b="b"/>
            <a:pathLst>
              <a:path w="540441" h="491126">
                <a:moveTo>
                  <a:pt x="0" y="0"/>
                </a:moveTo>
                <a:lnTo>
                  <a:pt x="540442" y="0"/>
                </a:lnTo>
                <a:lnTo>
                  <a:pt x="540442" y="491126"/>
                </a:lnTo>
                <a:lnTo>
                  <a:pt x="0" y="49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65673" y="789336"/>
            <a:ext cx="595607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정보 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8841" y="6551440"/>
            <a:ext cx="85899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실시간 업데이트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1682">
            <a:off x="2548325" y="2628328"/>
            <a:ext cx="3846208" cy="3846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9482" y="2894037"/>
            <a:ext cx="11122833" cy="2419216"/>
          </a:xfrm>
          <a:custGeom>
            <a:avLst/>
            <a:gdLst/>
            <a:ahLst/>
            <a:cxnLst/>
            <a:rect l="l" t="t" r="r" b="b"/>
            <a:pathLst>
              <a:path w="11122833" h="2419216">
                <a:moveTo>
                  <a:pt x="0" y="0"/>
                </a:moveTo>
                <a:lnTo>
                  <a:pt x="11122834" y="0"/>
                </a:lnTo>
                <a:lnTo>
                  <a:pt x="11122834" y="2419216"/>
                </a:lnTo>
                <a:lnTo>
                  <a:pt x="0" y="241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35868" y="3481171"/>
            <a:ext cx="7543816" cy="160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1"/>
              </a:lnSpc>
            </a:pPr>
            <a:r>
              <a:rPr lang="en-US" sz="11567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추천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65658" y="2104370"/>
            <a:ext cx="2886537" cy="422910"/>
            <a:chOff x="0" y="0"/>
            <a:chExt cx="3848716" cy="563880"/>
          </a:xfrm>
        </p:grpSpPr>
        <p:sp>
          <p:nvSpPr>
            <p:cNvPr id="5" name="Freeform 5"/>
            <p:cNvSpPr/>
            <p:nvPr/>
          </p:nvSpPr>
          <p:spPr>
            <a:xfrm>
              <a:off x="-63500" y="50800"/>
              <a:ext cx="3899567" cy="793750"/>
            </a:xfrm>
            <a:custGeom>
              <a:avLst/>
              <a:gdLst/>
              <a:ahLst/>
              <a:cxnLst/>
              <a:rect l="l" t="t" r="r" b="b"/>
              <a:pathLst>
                <a:path w="3899567" h="793750">
                  <a:moveTo>
                    <a:pt x="109496" y="0"/>
                  </a:moveTo>
                  <a:cubicBezTo>
                    <a:pt x="3763879" y="57150"/>
                    <a:pt x="3824824" y="142240"/>
                    <a:pt x="3859321" y="222250"/>
                  </a:cubicBezTo>
                  <a:cubicBezTo>
                    <a:pt x="3885768" y="281940"/>
                    <a:pt x="3899567" y="374650"/>
                    <a:pt x="3866220" y="414020"/>
                  </a:cubicBezTo>
                  <a:cubicBezTo>
                    <a:pt x="3813325" y="474980"/>
                    <a:pt x="3505152" y="478790"/>
                    <a:pt x="3452256" y="420370"/>
                  </a:cubicBezTo>
                  <a:cubicBezTo>
                    <a:pt x="3417759" y="383540"/>
                    <a:pt x="3432708" y="245110"/>
                    <a:pt x="3452256" y="236220"/>
                  </a:cubicBezTo>
                  <a:cubicBezTo>
                    <a:pt x="3477554" y="226060"/>
                    <a:pt x="3647739" y="400050"/>
                    <a:pt x="3623591" y="457200"/>
                  </a:cubicBezTo>
                  <a:cubicBezTo>
                    <a:pt x="3535049" y="669290"/>
                    <a:pt x="409620" y="793750"/>
                    <a:pt x="109496" y="462280"/>
                  </a:cubicBezTo>
                  <a:cubicBezTo>
                    <a:pt x="0" y="347980"/>
                    <a:pt x="109496" y="0"/>
                    <a:pt x="109496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3660382" y="2104370"/>
            <a:ext cx="1685108" cy="1685108"/>
          </a:xfrm>
          <a:custGeom>
            <a:avLst/>
            <a:gdLst/>
            <a:ahLst/>
            <a:cxnLst/>
            <a:rect l="l" t="t" r="r" b="b"/>
            <a:pathLst>
              <a:path w="1685108" h="1685108">
                <a:moveTo>
                  <a:pt x="0" y="0"/>
                </a:moveTo>
                <a:lnTo>
                  <a:pt x="1685108" y="0"/>
                </a:lnTo>
                <a:lnTo>
                  <a:pt x="1685108" y="1685107"/>
                </a:lnTo>
                <a:lnTo>
                  <a:pt x="0" y="1685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4903586" y="5469507"/>
            <a:ext cx="1566568" cy="1542280"/>
          </a:xfrm>
          <a:custGeom>
            <a:avLst/>
            <a:gdLst/>
            <a:ahLst/>
            <a:cxnLst/>
            <a:rect l="l" t="t" r="r" b="b"/>
            <a:pathLst>
              <a:path w="1566568" h="1542280">
                <a:moveTo>
                  <a:pt x="0" y="1542280"/>
                </a:moveTo>
                <a:lnTo>
                  <a:pt x="1566568" y="1542280"/>
                </a:lnTo>
                <a:lnTo>
                  <a:pt x="1566568" y="0"/>
                </a:lnTo>
                <a:lnTo>
                  <a:pt x="0" y="0"/>
                </a:lnTo>
                <a:lnTo>
                  <a:pt x="0" y="1542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18235" y="1418570"/>
            <a:ext cx="517921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2가지 관점에 의한 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1734800" y="5469507"/>
            <a:ext cx="1566568" cy="1542280"/>
          </a:xfrm>
          <a:custGeom>
            <a:avLst/>
            <a:gdLst/>
            <a:ahLst/>
            <a:cxnLst/>
            <a:rect l="l" t="t" r="r" b="b"/>
            <a:pathLst>
              <a:path w="1566568" h="1542280">
                <a:moveTo>
                  <a:pt x="1566568" y="1542280"/>
                </a:moveTo>
                <a:lnTo>
                  <a:pt x="0" y="1542280"/>
                </a:lnTo>
                <a:lnTo>
                  <a:pt x="0" y="0"/>
                </a:lnTo>
                <a:lnTo>
                  <a:pt x="1566568" y="0"/>
                </a:lnTo>
                <a:lnTo>
                  <a:pt x="1566568" y="1542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79482" y="7490721"/>
            <a:ext cx="7130936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별점</a:t>
            </a:r>
            <a:r>
              <a:rPr lang="en-US" sz="50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&amp;리뷰</a:t>
            </a:r>
            <a:endParaRPr lang="en-US" sz="50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11050" y="7468987"/>
            <a:ext cx="4975525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 기반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52617" y="8198746"/>
            <a:ext cx="3178415" cy="166888"/>
            <a:chOff x="0" y="0"/>
            <a:chExt cx="5853450" cy="252730"/>
          </a:xfrm>
        </p:grpSpPr>
        <p:sp>
          <p:nvSpPr>
            <p:cNvPr id="13" name="Freeform 13"/>
            <p:cNvSpPr/>
            <p:nvPr/>
          </p:nvSpPr>
          <p:spPr>
            <a:xfrm>
              <a:off x="54160" y="26670"/>
              <a:ext cx="5745130" cy="213360"/>
            </a:xfrm>
            <a:custGeom>
              <a:avLst/>
              <a:gdLst/>
              <a:ahLst/>
              <a:cxnLst/>
              <a:rect l="l" t="t" r="r" b="b"/>
              <a:pathLst>
                <a:path w="5745130" h="213360">
                  <a:moveTo>
                    <a:pt x="72213" y="33020"/>
                  </a:moveTo>
                  <a:cubicBezTo>
                    <a:pt x="5284075" y="36830"/>
                    <a:pt x="5547932" y="0"/>
                    <a:pt x="5660418" y="24130"/>
                  </a:cubicBezTo>
                  <a:cubicBezTo>
                    <a:pt x="5696525" y="31750"/>
                    <a:pt x="5715966" y="39370"/>
                    <a:pt x="5728465" y="57150"/>
                  </a:cubicBezTo>
                  <a:cubicBezTo>
                    <a:pt x="5740963" y="73660"/>
                    <a:pt x="5745130" y="106680"/>
                    <a:pt x="5736797" y="127000"/>
                  </a:cubicBezTo>
                  <a:cubicBezTo>
                    <a:pt x="5728465" y="146050"/>
                    <a:pt x="5699302" y="167640"/>
                    <a:pt x="5678471" y="171450"/>
                  </a:cubicBezTo>
                  <a:cubicBezTo>
                    <a:pt x="5656252" y="176530"/>
                    <a:pt x="5620145" y="167640"/>
                    <a:pt x="5603480" y="153670"/>
                  </a:cubicBezTo>
                  <a:cubicBezTo>
                    <a:pt x="5586815" y="138430"/>
                    <a:pt x="5575706" y="106680"/>
                    <a:pt x="5579872" y="86360"/>
                  </a:cubicBezTo>
                  <a:cubicBezTo>
                    <a:pt x="5582649" y="66040"/>
                    <a:pt x="5604869" y="39370"/>
                    <a:pt x="5625700" y="30480"/>
                  </a:cubicBezTo>
                  <a:cubicBezTo>
                    <a:pt x="5646531" y="21590"/>
                    <a:pt x="5682638" y="24130"/>
                    <a:pt x="5702079" y="34290"/>
                  </a:cubicBezTo>
                  <a:cubicBezTo>
                    <a:pt x="5721522" y="45720"/>
                    <a:pt x="5739575" y="74930"/>
                    <a:pt x="5742352" y="95250"/>
                  </a:cubicBezTo>
                  <a:cubicBezTo>
                    <a:pt x="5745130" y="110490"/>
                    <a:pt x="5739575" y="128270"/>
                    <a:pt x="5728465" y="140970"/>
                  </a:cubicBezTo>
                  <a:cubicBezTo>
                    <a:pt x="5714578" y="156210"/>
                    <a:pt x="5696525" y="166370"/>
                    <a:pt x="5660418" y="173990"/>
                  </a:cubicBezTo>
                  <a:cubicBezTo>
                    <a:pt x="5547932" y="198120"/>
                    <a:pt x="5284075" y="161290"/>
                    <a:pt x="4936895" y="157480"/>
                  </a:cubicBezTo>
                  <a:cubicBezTo>
                    <a:pt x="4034228" y="147320"/>
                    <a:pt x="363844" y="213360"/>
                    <a:pt x="72214" y="165100"/>
                  </a:cubicBezTo>
                  <a:cubicBezTo>
                    <a:pt x="43050" y="160020"/>
                    <a:pt x="36107" y="158750"/>
                    <a:pt x="24997" y="148590"/>
                  </a:cubicBezTo>
                  <a:cubicBezTo>
                    <a:pt x="11110" y="135890"/>
                    <a:pt x="0" y="107950"/>
                    <a:pt x="1389" y="91440"/>
                  </a:cubicBezTo>
                  <a:cubicBezTo>
                    <a:pt x="2778" y="76200"/>
                    <a:pt x="12499" y="59690"/>
                    <a:pt x="24997" y="49530"/>
                  </a:cubicBezTo>
                  <a:cubicBezTo>
                    <a:pt x="36107" y="39370"/>
                    <a:pt x="72214" y="33020"/>
                    <a:pt x="72214" y="33020"/>
                  </a:cubicBezTo>
                </a:path>
              </a:pathLst>
            </a:custGeom>
            <a:solidFill>
              <a:srgbClr val="98B4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1538833" y="8177012"/>
            <a:ext cx="3356396" cy="205952"/>
            <a:chOff x="0" y="0"/>
            <a:chExt cx="4118731" cy="252730"/>
          </a:xfrm>
        </p:grpSpPr>
        <p:sp>
          <p:nvSpPr>
            <p:cNvPr id="15" name="Freeform 15"/>
            <p:cNvSpPr/>
            <p:nvPr/>
          </p:nvSpPr>
          <p:spPr>
            <a:xfrm>
              <a:off x="38109" y="26670"/>
              <a:ext cx="4042512" cy="213360"/>
            </a:xfrm>
            <a:custGeom>
              <a:avLst/>
              <a:gdLst/>
              <a:ahLst/>
              <a:cxnLst/>
              <a:rect l="l" t="t" r="r" b="b"/>
              <a:pathLst>
                <a:path w="4042512" h="213360">
                  <a:moveTo>
                    <a:pt x="50813" y="33020"/>
                  </a:moveTo>
                  <a:cubicBezTo>
                    <a:pt x="3718095" y="36830"/>
                    <a:pt x="3903755" y="0"/>
                    <a:pt x="3982906" y="24130"/>
                  </a:cubicBezTo>
                  <a:cubicBezTo>
                    <a:pt x="4008312" y="31750"/>
                    <a:pt x="4021992" y="39370"/>
                    <a:pt x="4030786" y="57150"/>
                  </a:cubicBezTo>
                  <a:cubicBezTo>
                    <a:pt x="4039581" y="73660"/>
                    <a:pt x="4042512" y="106680"/>
                    <a:pt x="4036649" y="127000"/>
                  </a:cubicBezTo>
                  <a:cubicBezTo>
                    <a:pt x="4030786" y="146050"/>
                    <a:pt x="4010266" y="167640"/>
                    <a:pt x="3995608" y="171450"/>
                  </a:cubicBezTo>
                  <a:cubicBezTo>
                    <a:pt x="3979974" y="176530"/>
                    <a:pt x="3954568" y="167640"/>
                    <a:pt x="3942842" y="153670"/>
                  </a:cubicBezTo>
                  <a:cubicBezTo>
                    <a:pt x="3931116" y="138430"/>
                    <a:pt x="3923299" y="106680"/>
                    <a:pt x="3926230" y="86360"/>
                  </a:cubicBezTo>
                  <a:cubicBezTo>
                    <a:pt x="3928185" y="66040"/>
                    <a:pt x="3943819" y="39370"/>
                    <a:pt x="3958477" y="30480"/>
                  </a:cubicBezTo>
                  <a:cubicBezTo>
                    <a:pt x="3973134" y="21590"/>
                    <a:pt x="3998540" y="24130"/>
                    <a:pt x="4012221" y="34290"/>
                  </a:cubicBezTo>
                  <a:cubicBezTo>
                    <a:pt x="4025901" y="45720"/>
                    <a:pt x="4038603" y="74930"/>
                    <a:pt x="4040558" y="95250"/>
                  </a:cubicBezTo>
                  <a:cubicBezTo>
                    <a:pt x="4042512" y="110490"/>
                    <a:pt x="4038603" y="128270"/>
                    <a:pt x="4030786" y="140970"/>
                  </a:cubicBezTo>
                  <a:cubicBezTo>
                    <a:pt x="4021015" y="156210"/>
                    <a:pt x="4008312" y="166370"/>
                    <a:pt x="3982906" y="173990"/>
                  </a:cubicBezTo>
                  <a:cubicBezTo>
                    <a:pt x="3903755" y="198120"/>
                    <a:pt x="3718095" y="161290"/>
                    <a:pt x="3473805" y="157480"/>
                  </a:cubicBezTo>
                  <a:cubicBezTo>
                    <a:pt x="2838651" y="147320"/>
                    <a:pt x="256016" y="213360"/>
                    <a:pt x="50813" y="165100"/>
                  </a:cubicBezTo>
                  <a:cubicBezTo>
                    <a:pt x="30292" y="160020"/>
                    <a:pt x="25406" y="158750"/>
                    <a:pt x="17589" y="148590"/>
                  </a:cubicBezTo>
                  <a:cubicBezTo>
                    <a:pt x="7818" y="135890"/>
                    <a:pt x="0" y="107950"/>
                    <a:pt x="977" y="91440"/>
                  </a:cubicBezTo>
                  <a:cubicBezTo>
                    <a:pt x="1955" y="76200"/>
                    <a:pt x="8795" y="59690"/>
                    <a:pt x="17589" y="49530"/>
                  </a:cubicBezTo>
                  <a:cubicBezTo>
                    <a:pt x="25406" y="39370"/>
                    <a:pt x="50813" y="33020"/>
                    <a:pt x="50813" y="33020"/>
                  </a:cubicBezTo>
                </a:path>
              </a:pathLst>
            </a:custGeom>
            <a:solidFill>
              <a:srgbClr val="98B4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63909" y="2158140"/>
            <a:ext cx="10697577" cy="5758863"/>
          </a:xfrm>
          <a:custGeom>
            <a:avLst/>
            <a:gdLst/>
            <a:ahLst/>
            <a:cxnLst/>
            <a:rect l="l" t="t" r="r" b="b"/>
            <a:pathLst>
              <a:path w="10697577" h="5758863">
                <a:moveTo>
                  <a:pt x="0" y="0"/>
                </a:moveTo>
                <a:lnTo>
                  <a:pt x="10697577" y="0"/>
                </a:lnTo>
                <a:lnTo>
                  <a:pt x="10697577" y="5758862"/>
                </a:lnTo>
                <a:lnTo>
                  <a:pt x="0" y="5758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695909" y="8454752"/>
            <a:ext cx="7679192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별점/리뷰 기반 추천</a:t>
            </a:r>
          </a:p>
        </p:txBody>
      </p:sp>
      <p:sp>
        <p:nvSpPr>
          <p:cNvPr id="8" name="Freeform 8"/>
          <p:cNvSpPr/>
          <p:nvPr/>
        </p:nvSpPr>
        <p:spPr>
          <a:xfrm rot="67921">
            <a:off x="5833930" y="9142649"/>
            <a:ext cx="7498712" cy="421803"/>
          </a:xfrm>
          <a:custGeom>
            <a:avLst/>
            <a:gdLst/>
            <a:ahLst/>
            <a:cxnLst/>
            <a:rect l="l" t="t" r="r" b="b"/>
            <a:pathLst>
              <a:path w="7498712" h="421803">
                <a:moveTo>
                  <a:pt x="0" y="0"/>
                </a:moveTo>
                <a:lnTo>
                  <a:pt x="7498712" y="0"/>
                </a:lnTo>
                <a:lnTo>
                  <a:pt x="7498712" y="421802"/>
                </a:lnTo>
                <a:lnTo>
                  <a:pt x="0" y="421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7"/>
          <p:cNvSpPr/>
          <p:nvPr/>
        </p:nvSpPr>
        <p:spPr>
          <a:xfrm>
            <a:off x="6781800" y="486493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8"/>
          <p:cNvSpPr txBox="1"/>
          <p:nvPr/>
        </p:nvSpPr>
        <p:spPr>
          <a:xfrm>
            <a:off x="7255931" y="728831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</a:t>
            </a:r>
            <a:r>
              <a:rPr lang="en-US" sz="72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&amp;리뷰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12241" y="4380842"/>
            <a:ext cx="1242659" cy="2716195"/>
          </a:xfrm>
          <a:custGeom>
            <a:avLst/>
            <a:gdLst/>
            <a:ahLst/>
            <a:cxnLst/>
            <a:rect l="l" t="t" r="r" b="b"/>
            <a:pathLst>
              <a:path w="1242659" h="2716195">
                <a:moveTo>
                  <a:pt x="0" y="0"/>
                </a:moveTo>
                <a:lnTo>
                  <a:pt x="1242660" y="0"/>
                </a:lnTo>
                <a:lnTo>
                  <a:pt x="1242660" y="2716195"/>
                </a:lnTo>
                <a:lnTo>
                  <a:pt x="0" y="2716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376291" y="2630500"/>
            <a:ext cx="3273698" cy="2872260"/>
          </a:xfrm>
          <a:custGeom>
            <a:avLst/>
            <a:gdLst/>
            <a:ahLst/>
            <a:cxnLst/>
            <a:rect l="l" t="t" r="r" b="b"/>
            <a:pathLst>
              <a:path w="3273698" h="2872260">
                <a:moveTo>
                  <a:pt x="3273698" y="0"/>
                </a:moveTo>
                <a:lnTo>
                  <a:pt x="0" y="0"/>
                </a:lnTo>
                <a:lnTo>
                  <a:pt x="0" y="2872259"/>
                </a:lnTo>
                <a:lnTo>
                  <a:pt x="3273698" y="2872259"/>
                </a:lnTo>
                <a:lnTo>
                  <a:pt x="32736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0851" y="3695736"/>
            <a:ext cx="108544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1420" y="3266562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5점!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17" y="3277974"/>
            <a:ext cx="9827987" cy="6142493"/>
          </a:xfrm>
          <a:prstGeom prst="rect">
            <a:avLst/>
          </a:prstGeom>
        </p:spPr>
      </p:pic>
      <p:sp>
        <p:nvSpPr>
          <p:cNvPr id="20" name="TextBox 6"/>
          <p:cNvSpPr txBox="1"/>
          <p:nvPr/>
        </p:nvSpPr>
        <p:spPr>
          <a:xfrm>
            <a:off x="11344516" y="2586070"/>
            <a:ext cx="2293309" cy="7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99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Group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  <p:extLst>
      <p:ext uri="{BB962C8B-B14F-4D97-AF65-F5344CB8AC3E}">
        <p14:creationId xmlns:p14="http://schemas.microsoft.com/office/powerpoint/2010/main" val="4179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648768" y="2317083"/>
            <a:ext cx="2622099" cy="2300564"/>
          </a:xfrm>
          <a:custGeom>
            <a:avLst/>
            <a:gdLst/>
            <a:ahLst/>
            <a:cxnLst/>
            <a:rect l="l" t="t" r="r" b="b"/>
            <a:pathLst>
              <a:path w="2622099" h="2300564">
                <a:moveTo>
                  <a:pt x="2622100" y="0"/>
                </a:moveTo>
                <a:lnTo>
                  <a:pt x="0" y="0"/>
                </a:lnTo>
                <a:lnTo>
                  <a:pt x="0" y="2300564"/>
                </a:lnTo>
                <a:lnTo>
                  <a:pt x="2622100" y="2300564"/>
                </a:lnTo>
                <a:lnTo>
                  <a:pt x="2622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69868" y="2697329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5점!</a:t>
            </a:r>
          </a:p>
        </p:txBody>
      </p:sp>
      <p:sp>
        <p:nvSpPr>
          <p:cNvPr id="9" name="Freeform 9"/>
          <p:cNvSpPr/>
          <p:nvPr/>
        </p:nvSpPr>
        <p:spPr>
          <a:xfrm>
            <a:off x="2212241" y="4380842"/>
            <a:ext cx="1242659" cy="2716195"/>
          </a:xfrm>
          <a:custGeom>
            <a:avLst/>
            <a:gdLst/>
            <a:ahLst/>
            <a:cxnLst/>
            <a:rect l="l" t="t" r="r" b="b"/>
            <a:pathLst>
              <a:path w="1242659" h="2716195">
                <a:moveTo>
                  <a:pt x="0" y="0"/>
                </a:moveTo>
                <a:lnTo>
                  <a:pt x="1242660" y="0"/>
                </a:lnTo>
                <a:lnTo>
                  <a:pt x="1242660" y="2716195"/>
                </a:lnTo>
                <a:lnTo>
                  <a:pt x="0" y="2716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376291" y="2630500"/>
            <a:ext cx="3273698" cy="2872260"/>
          </a:xfrm>
          <a:custGeom>
            <a:avLst/>
            <a:gdLst/>
            <a:ahLst/>
            <a:cxnLst/>
            <a:rect l="l" t="t" r="r" b="b"/>
            <a:pathLst>
              <a:path w="3273698" h="2872260">
                <a:moveTo>
                  <a:pt x="3273698" y="0"/>
                </a:moveTo>
                <a:lnTo>
                  <a:pt x="0" y="0"/>
                </a:lnTo>
                <a:lnTo>
                  <a:pt x="0" y="2872259"/>
                </a:lnTo>
                <a:lnTo>
                  <a:pt x="3273698" y="2872259"/>
                </a:lnTo>
                <a:lnTo>
                  <a:pt x="327369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0851" y="3695736"/>
            <a:ext cx="108544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1420" y="3266562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5점!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17" y="3277974"/>
            <a:ext cx="9827987" cy="6142493"/>
          </a:xfrm>
          <a:prstGeom prst="rect">
            <a:avLst/>
          </a:prstGeom>
        </p:spPr>
      </p:pic>
      <p:sp>
        <p:nvSpPr>
          <p:cNvPr id="20" name="TextBox 6"/>
          <p:cNvSpPr txBox="1"/>
          <p:nvPr/>
        </p:nvSpPr>
        <p:spPr>
          <a:xfrm>
            <a:off x="11344516" y="2586070"/>
            <a:ext cx="2293309" cy="7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99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Group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07264" y="2418715"/>
            <a:ext cx="2622099" cy="2300564"/>
          </a:xfrm>
          <a:custGeom>
            <a:avLst/>
            <a:gdLst/>
            <a:ahLst/>
            <a:cxnLst/>
            <a:rect l="l" t="t" r="r" b="b"/>
            <a:pathLst>
              <a:path w="2622099" h="2300564">
                <a:moveTo>
                  <a:pt x="0" y="0"/>
                </a:moveTo>
                <a:lnTo>
                  <a:pt x="2622099" y="0"/>
                </a:lnTo>
                <a:lnTo>
                  <a:pt x="2622099" y="2300564"/>
                </a:lnTo>
                <a:lnTo>
                  <a:pt x="0" y="2300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85133" y="2827124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4점!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</p:spTree>
    <p:extLst>
      <p:ext uri="{BB962C8B-B14F-4D97-AF65-F5344CB8AC3E}">
        <p14:creationId xmlns:p14="http://schemas.microsoft.com/office/powerpoint/2010/main" val="27042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7231" y="3316798"/>
            <a:ext cx="9753539" cy="3617156"/>
            <a:chOff x="0" y="0"/>
            <a:chExt cx="15759955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5690106" cy="5773550"/>
            </a:xfrm>
            <a:custGeom>
              <a:avLst/>
              <a:gdLst/>
              <a:ahLst/>
              <a:cxnLst/>
              <a:rect l="l" t="t" r="r" b="b"/>
              <a:pathLst>
                <a:path w="15690106" h="5773550">
                  <a:moveTo>
                    <a:pt x="15605015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15646926" y="5773550"/>
                  </a:lnTo>
                  <a:cubicBezTo>
                    <a:pt x="15671056" y="5773550"/>
                    <a:pt x="15690106" y="5754500"/>
                    <a:pt x="15690106" y="5730370"/>
                  </a:cubicBezTo>
                  <a:lnTo>
                    <a:pt x="15690106" y="40640"/>
                  </a:lnTo>
                  <a:cubicBezTo>
                    <a:pt x="15690106" y="21590"/>
                    <a:pt x="15677406" y="6350"/>
                    <a:pt x="15660895" y="0"/>
                  </a:cubicBezTo>
                  <a:lnTo>
                    <a:pt x="15660895" y="5687190"/>
                  </a:lnTo>
                  <a:cubicBezTo>
                    <a:pt x="15660895" y="5717670"/>
                    <a:pt x="15635495" y="5743070"/>
                    <a:pt x="15605015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5692645" cy="5776090"/>
            </a:xfrm>
            <a:custGeom>
              <a:avLst/>
              <a:gdLst/>
              <a:ahLst/>
              <a:cxnLst/>
              <a:rect l="l" t="t" r="r" b="b"/>
              <a:pathLst>
                <a:path w="15692645" h="5776090">
                  <a:moveTo>
                    <a:pt x="43180" y="5776090"/>
                  </a:moveTo>
                  <a:lnTo>
                    <a:pt x="15649465" y="5776090"/>
                  </a:lnTo>
                  <a:cubicBezTo>
                    <a:pt x="15673595" y="5776090"/>
                    <a:pt x="15692645" y="5757040"/>
                    <a:pt x="15692645" y="5732910"/>
                  </a:cubicBezTo>
                  <a:lnTo>
                    <a:pt x="15692645" y="43180"/>
                  </a:lnTo>
                  <a:cubicBezTo>
                    <a:pt x="15692645" y="19050"/>
                    <a:pt x="15673595" y="0"/>
                    <a:pt x="1564946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5759956" cy="5844670"/>
            </a:xfrm>
            <a:custGeom>
              <a:avLst/>
              <a:gdLst/>
              <a:ahLst/>
              <a:cxnLst/>
              <a:rect l="l" t="t" r="r" b="b"/>
              <a:pathLst>
                <a:path w="15759956" h="5844670">
                  <a:moveTo>
                    <a:pt x="15716776" y="44450"/>
                  </a:moveTo>
                  <a:cubicBezTo>
                    <a:pt x="15711695" y="19050"/>
                    <a:pt x="15688835" y="0"/>
                    <a:pt x="1566216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15704076" y="5844670"/>
                  </a:lnTo>
                  <a:cubicBezTo>
                    <a:pt x="15734556" y="5844670"/>
                    <a:pt x="15759956" y="5819270"/>
                    <a:pt x="15759956" y="5788790"/>
                  </a:cubicBezTo>
                  <a:lnTo>
                    <a:pt x="15759956" y="99060"/>
                  </a:lnTo>
                  <a:cubicBezTo>
                    <a:pt x="15759956" y="72390"/>
                    <a:pt x="15742176" y="50800"/>
                    <a:pt x="15716776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5662165" y="12700"/>
                  </a:lnTo>
                  <a:cubicBezTo>
                    <a:pt x="15686295" y="12700"/>
                    <a:pt x="15705345" y="31750"/>
                    <a:pt x="15705345" y="55880"/>
                  </a:cubicBezTo>
                  <a:lnTo>
                    <a:pt x="15705345" y="5745610"/>
                  </a:lnTo>
                  <a:cubicBezTo>
                    <a:pt x="15705345" y="5769740"/>
                    <a:pt x="15686295" y="5788790"/>
                    <a:pt x="15662165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15747256" y="5788790"/>
                  </a:moveTo>
                  <a:cubicBezTo>
                    <a:pt x="15747256" y="5812920"/>
                    <a:pt x="15728206" y="5831970"/>
                    <a:pt x="15704076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15662165" y="5801490"/>
                  </a:lnTo>
                  <a:cubicBezTo>
                    <a:pt x="15692645" y="5801490"/>
                    <a:pt x="15718045" y="5776090"/>
                    <a:pt x="15718045" y="5745610"/>
                  </a:cubicBezTo>
                  <a:lnTo>
                    <a:pt x="15718045" y="58420"/>
                  </a:lnTo>
                  <a:cubicBezTo>
                    <a:pt x="15734556" y="64770"/>
                    <a:pt x="15747256" y="80010"/>
                    <a:pt x="15747256" y="99060"/>
                  </a:cubicBezTo>
                  <a:lnTo>
                    <a:pt x="15747256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56708" y="4328689"/>
            <a:ext cx="6974584" cy="174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UCC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6896464" y="3727818"/>
            <a:ext cx="4495072" cy="2795117"/>
          </a:xfrm>
          <a:custGeom>
            <a:avLst/>
            <a:gdLst/>
            <a:ahLst/>
            <a:cxnLst/>
            <a:rect l="l" t="t" r="r" b="b"/>
            <a:pathLst>
              <a:path w="4495072" h="2795117">
                <a:moveTo>
                  <a:pt x="0" y="0"/>
                </a:moveTo>
                <a:lnTo>
                  <a:pt x="4495072" y="0"/>
                </a:lnTo>
                <a:lnTo>
                  <a:pt x="4495072" y="2795117"/>
                </a:lnTo>
                <a:lnTo>
                  <a:pt x="0" y="279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935142">
            <a:off x="4523918" y="2203357"/>
            <a:ext cx="2310077" cy="2226882"/>
            <a:chOff x="0" y="0"/>
            <a:chExt cx="3080103" cy="2969176"/>
          </a:xfrm>
        </p:grpSpPr>
        <p:grpSp>
          <p:nvGrpSpPr>
            <p:cNvPr id="9" name="Group 9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 rot="-1643302">
              <a:off x="522484" y="665451"/>
              <a:ext cx="2042987" cy="166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909880">
            <a:off x="5165630" y="2476950"/>
            <a:ext cx="351590" cy="14985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648768" y="2317083"/>
            <a:ext cx="2622099" cy="2300564"/>
          </a:xfrm>
          <a:custGeom>
            <a:avLst/>
            <a:gdLst/>
            <a:ahLst/>
            <a:cxnLst/>
            <a:rect l="l" t="t" r="r" b="b"/>
            <a:pathLst>
              <a:path w="2622099" h="2300564">
                <a:moveTo>
                  <a:pt x="2622100" y="0"/>
                </a:moveTo>
                <a:lnTo>
                  <a:pt x="0" y="0"/>
                </a:lnTo>
                <a:lnTo>
                  <a:pt x="0" y="2300564"/>
                </a:lnTo>
                <a:lnTo>
                  <a:pt x="2622100" y="2300564"/>
                </a:lnTo>
                <a:lnTo>
                  <a:pt x="2622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69868" y="2697329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5점!</a:t>
            </a:r>
          </a:p>
        </p:txBody>
      </p:sp>
      <p:sp>
        <p:nvSpPr>
          <p:cNvPr id="9" name="Freeform 9"/>
          <p:cNvSpPr/>
          <p:nvPr/>
        </p:nvSpPr>
        <p:spPr>
          <a:xfrm>
            <a:off x="2212241" y="4380842"/>
            <a:ext cx="1242659" cy="2716195"/>
          </a:xfrm>
          <a:custGeom>
            <a:avLst/>
            <a:gdLst/>
            <a:ahLst/>
            <a:cxnLst/>
            <a:rect l="l" t="t" r="r" b="b"/>
            <a:pathLst>
              <a:path w="1242659" h="2716195">
                <a:moveTo>
                  <a:pt x="0" y="0"/>
                </a:moveTo>
                <a:lnTo>
                  <a:pt x="1242660" y="0"/>
                </a:lnTo>
                <a:lnTo>
                  <a:pt x="1242660" y="2716195"/>
                </a:lnTo>
                <a:lnTo>
                  <a:pt x="0" y="2716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376291" y="2630500"/>
            <a:ext cx="3273698" cy="2872260"/>
          </a:xfrm>
          <a:custGeom>
            <a:avLst/>
            <a:gdLst/>
            <a:ahLst/>
            <a:cxnLst/>
            <a:rect l="l" t="t" r="r" b="b"/>
            <a:pathLst>
              <a:path w="3273698" h="2872260">
                <a:moveTo>
                  <a:pt x="3273698" y="0"/>
                </a:moveTo>
                <a:lnTo>
                  <a:pt x="0" y="0"/>
                </a:lnTo>
                <a:lnTo>
                  <a:pt x="0" y="2872259"/>
                </a:lnTo>
                <a:lnTo>
                  <a:pt x="3273698" y="2872259"/>
                </a:lnTo>
                <a:lnTo>
                  <a:pt x="327369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0851" y="3695736"/>
            <a:ext cx="108544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1420" y="3266562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5점!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17" y="3277974"/>
            <a:ext cx="9827987" cy="6142493"/>
          </a:xfrm>
          <a:prstGeom prst="rect">
            <a:avLst/>
          </a:prstGeom>
        </p:spPr>
      </p:pic>
      <p:sp>
        <p:nvSpPr>
          <p:cNvPr id="20" name="TextBox 6"/>
          <p:cNvSpPr txBox="1"/>
          <p:nvPr/>
        </p:nvSpPr>
        <p:spPr>
          <a:xfrm>
            <a:off x="11344516" y="2586070"/>
            <a:ext cx="2293309" cy="7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99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Group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07264" y="2418715"/>
            <a:ext cx="2622099" cy="2300564"/>
          </a:xfrm>
          <a:custGeom>
            <a:avLst/>
            <a:gdLst/>
            <a:ahLst/>
            <a:cxnLst/>
            <a:rect l="l" t="t" r="r" b="b"/>
            <a:pathLst>
              <a:path w="2622099" h="2300564">
                <a:moveTo>
                  <a:pt x="0" y="0"/>
                </a:moveTo>
                <a:lnTo>
                  <a:pt x="2622099" y="0"/>
                </a:lnTo>
                <a:lnTo>
                  <a:pt x="2622099" y="2300564"/>
                </a:lnTo>
                <a:lnTo>
                  <a:pt x="0" y="2300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85133" y="2827124"/>
            <a:ext cx="152351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 dirty="0">
                <a:solidFill>
                  <a:srgbClr val="000000"/>
                </a:solidFill>
                <a:latin typeface="210 합창단 Light"/>
                <a:ea typeface="210 합창단 Light"/>
                <a:cs typeface="210 합창단 Light"/>
                <a:sym typeface="210 합창단 Light"/>
              </a:rPr>
              <a:t>4점!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63093" y="3155687"/>
            <a:ext cx="1878687" cy="1461960"/>
          </a:xfrm>
          <a:custGeom>
            <a:avLst/>
            <a:gdLst/>
            <a:ahLst/>
            <a:cxnLst/>
            <a:rect l="l" t="t" r="r" b="b"/>
            <a:pathLst>
              <a:path w="1878687" h="1461960">
                <a:moveTo>
                  <a:pt x="0" y="0"/>
                </a:moveTo>
                <a:lnTo>
                  <a:pt x="1878688" y="0"/>
                </a:lnTo>
                <a:lnTo>
                  <a:pt x="1878688" y="1461960"/>
                </a:lnTo>
                <a:lnTo>
                  <a:pt x="0" y="1461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87357" y="3415165"/>
            <a:ext cx="1663804" cy="1294742"/>
          </a:xfrm>
          <a:custGeom>
            <a:avLst/>
            <a:gdLst/>
            <a:ahLst/>
            <a:cxnLst/>
            <a:rect l="l" t="t" r="r" b="b"/>
            <a:pathLst>
              <a:path w="1663804" h="1294742">
                <a:moveTo>
                  <a:pt x="0" y="0"/>
                </a:moveTo>
                <a:lnTo>
                  <a:pt x="1663804" y="0"/>
                </a:lnTo>
                <a:lnTo>
                  <a:pt x="1663804" y="1294742"/>
                </a:lnTo>
                <a:lnTo>
                  <a:pt x="0" y="1294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</p:spTree>
    <p:extLst>
      <p:ext uri="{BB962C8B-B14F-4D97-AF65-F5344CB8AC3E}">
        <p14:creationId xmlns:p14="http://schemas.microsoft.com/office/powerpoint/2010/main" val="345091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74577" y="7442465"/>
            <a:ext cx="27158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13만 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1293" y="3489653"/>
            <a:ext cx="136238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13" y="4139512"/>
            <a:ext cx="3977524" cy="2485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74781" y="4388130"/>
            <a:ext cx="2008308" cy="1892831"/>
          </a:xfrm>
          <a:custGeom>
            <a:avLst/>
            <a:gdLst/>
            <a:ahLst/>
            <a:cxnLst/>
            <a:rect l="l" t="t" r="r" b="b"/>
            <a:pathLst>
              <a:path w="2008308" h="1892831">
                <a:moveTo>
                  <a:pt x="0" y="0"/>
                </a:moveTo>
                <a:lnTo>
                  <a:pt x="2008308" y="0"/>
                </a:lnTo>
                <a:lnTo>
                  <a:pt x="2008308" y="1892830"/>
                </a:lnTo>
                <a:lnTo>
                  <a:pt x="0" y="189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74577" y="7442465"/>
            <a:ext cx="27158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13만 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8999" y="7442465"/>
            <a:ext cx="320150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1만 3천 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1293" y="3489653"/>
            <a:ext cx="136238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526" y="3489653"/>
            <a:ext cx="12588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Movie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13" y="4139512"/>
            <a:ext cx="3977524" cy="2485953"/>
          </a:xfrm>
          <a:prstGeom prst="rect">
            <a:avLst/>
          </a:prstGeom>
        </p:spPr>
      </p:pic>
      <p:sp>
        <p:nvSpPr>
          <p:cNvPr id="17" name="덧셈 기호 16"/>
          <p:cNvSpPr/>
          <p:nvPr/>
        </p:nvSpPr>
        <p:spPr>
          <a:xfrm>
            <a:off x="6172200" y="4838700"/>
            <a:ext cx="1250362" cy="1180897"/>
          </a:xfrm>
          <a:prstGeom prst="mathPlus">
            <a:avLst>
              <a:gd name="adj1" fmla="val 1454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74781" y="4388130"/>
            <a:ext cx="2008308" cy="1892831"/>
          </a:xfrm>
          <a:custGeom>
            <a:avLst/>
            <a:gdLst/>
            <a:ahLst/>
            <a:cxnLst/>
            <a:rect l="l" t="t" r="r" b="b"/>
            <a:pathLst>
              <a:path w="2008308" h="1892831">
                <a:moveTo>
                  <a:pt x="0" y="0"/>
                </a:moveTo>
                <a:lnTo>
                  <a:pt x="2008308" y="0"/>
                </a:lnTo>
                <a:lnTo>
                  <a:pt x="2008308" y="1892830"/>
                </a:lnTo>
                <a:lnTo>
                  <a:pt x="0" y="189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41784" y="3661534"/>
            <a:ext cx="2297047" cy="2963931"/>
          </a:xfrm>
          <a:custGeom>
            <a:avLst/>
            <a:gdLst/>
            <a:ahLst/>
            <a:cxnLst/>
            <a:rect l="l" t="t" r="r" b="b"/>
            <a:pathLst>
              <a:path w="2297047" h="2963931">
                <a:moveTo>
                  <a:pt x="0" y="0"/>
                </a:moveTo>
                <a:lnTo>
                  <a:pt x="2297046" y="0"/>
                </a:lnTo>
                <a:lnTo>
                  <a:pt x="2297046" y="2963932"/>
                </a:lnTo>
                <a:lnTo>
                  <a:pt x="0" y="2963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9769" y="7442465"/>
            <a:ext cx="187816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EC0829"/>
                </a:solidFill>
                <a:latin typeface="210 합창단"/>
                <a:ea typeface="210 합창단"/>
                <a:cs typeface="210 합창단"/>
                <a:sym typeface="210 합창단"/>
              </a:rPr>
              <a:t>37분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74577" y="7442465"/>
            <a:ext cx="27158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13만 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8999" y="7442465"/>
            <a:ext cx="320150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1만 3천 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1293" y="3489653"/>
            <a:ext cx="136238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526" y="3489653"/>
            <a:ext cx="12588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Movie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0306" y="7578355"/>
            <a:ext cx="220229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이상</a:t>
            </a:r>
            <a:r>
              <a: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소요</a:t>
            </a:r>
            <a:endParaRPr lang="en-US" sz="3999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13" y="4139512"/>
            <a:ext cx="3977524" cy="2485953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11811000" y="5098246"/>
            <a:ext cx="878565" cy="568483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덧셈 기호 3"/>
          <p:cNvSpPr/>
          <p:nvPr/>
        </p:nvSpPr>
        <p:spPr>
          <a:xfrm>
            <a:off x="6172200" y="4838700"/>
            <a:ext cx="1250362" cy="1180897"/>
          </a:xfrm>
          <a:prstGeom prst="mathPlus">
            <a:avLst>
              <a:gd name="adj1" fmla="val 1454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158" y="3736719"/>
            <a:ext cx="4422382" cy="5521581"/>
            <a:chOff x="0" y="0"/>
            <a:chExt cx="1164743" cy="1454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743" cy="1454244"/>
            </a:xfrm>
            <a:custGeom>
              <a:avLst/>
              <a:gdLst/>
              <a:ahLst/>
              <a:cxnLst/>
              <a:rect l="l" t="t" r="r" b="b"/>
              <a:pathLst>
                <a:path w="1164743" h="1454244">
                  <a:moveTo>
                    <a:pt x="89282" y="0"/>
                  </a:moveTo>
                  <a:lnTo>
                    <a:pt x="1075461" y="0"/>
                  </a:lnTo>
                  <a:cubicBezTo>
                    <a:pt x="1124770" y="0"/>
                    <a:pt x="1164743" y="39973"/>
                    <a:pt x="1164743" y="89282"/>
                  </a:cubicBezTo>
                  <a:lnTo>
                    <a:pt x="1164743" y="1364962"/>
                  </a:lnTo>
                  <a:cubicBezTo>
                    <a:pt x="1164743" y="1388641"/>
                    <a:pt x="1155336" y="1411350"/>
                    <a:pt x="1138593" y="1428094"/>
                  </a:cubicBezTo>
                  <a:cubicBezTo>
                    <a:pt x="1121849" y="1444837"/>
                    <a:pt x="1099140" y="1454244"/>
                    <a:pt x="1075461" y="1454244"/>
                  </a:cubicBezTo>
                  <a:lnTo>
                    <a:pt x="89282" y="1454244"/>
                  </a:lnTo>
                  <a:cubicBezTo>
                    <a:pt x="65603" y="1454244"/>
                    <a:pt x="42894" y="1444837"/>
                    <a:pt x="26150" y="1428094"/>
                  </a:cubicBezTo>
                  <a:cubicBezTo>
                    <a:pt x="9406" y="1411350"/>
                    <a:pt x="0" y="1388641"/>
                    <a:pt x="0" y="1364962"/>
                  </a:cubicBezTo>
                  <a:lnTo>
                    <a:pt x="0" y="89282"/>
                  </a:lnTo>
                  <a:cubicBezTo>
                    <a:pt x="0" y="65603"/>
                    <a:pt x="9406" y="42894"/>
                    <a:pt x="26150" y="26150"/>
                  </a:cubicBezTo>
                  <a:cubicBezTo>
                    <a:pt x="42894" y="9406"/>
                    <a:pt x="65603" y="0"/>
                    <a:pt x="89282" y="0"/>
                  </a:cubicBezTo>
                  <a:close/>
                </a:path>
              </a:pathLst>
            </a:custGeom>
            <a:solidFill>
              <a:srgbClr val="DCDDDD"/>
            </a:solidFill>
            <a:ln w="38100" cap="rnd">
              <a:solidFill>
                <a:srgbClr val="8F8F8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164743" cy="142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211735"/>
            <a:ext cx="3917298" cy="4992086"/>
            <a:chOff x="0" y="0"/>
            <a:chExt cx="5223064" cy="6656115"/>
          </a:xfrm>
        </p:grpSpPr>
        <p:sp>
          <p:nvSpPr>
            <p:cNvPr id="6" name="Freeform 6"/>
            <p:cNvSpPr/>
            <p:nvPr/>
          </p:nvSpPr>
          <p:spPr>
            <a:xfrm>
              <a:off x="91240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9773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접근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43388"/>
              <a:ext cx="5223064" cy="3612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근사한 접근!</a:t>
              </a: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영화 압축 !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12" name="Freeform 12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158" y="3736719"/>
            <a:ext cx="10493839" cy="5521581"/>
            <a:chOff x="0" y="0"/>
            <a:chExt cx="2763809" cy="1454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3809" cy="1454244"/>
            </a:xfrm>
            <a:custGeom>
              <a:avLst/>
              <a:gdLst/>
              <a:ahLst/>
              <a:cxnLst/>
              <a:rect l="l" t="t" r="r" b="b"/>
              <a:pathLst>
                <a:path w="2763809" h="1454244">
                  <a:moveTo>
                    <a:pt x="37626" y="0"/>
                  </a:moveTo>
                  <a:lnTo>
                    <a:pt x="2726184" y="0"/>
                  </a:lnTo>
                  <a:cubicBezTo>
                    <a:pt x="2746964" y="0"/>
                    <a:pt x="2763809" y="16846"/>
                    <a:pt x="2763809" y="37626"/>
                  </a:cubicBezTo>
                  <a:lnTo>
                    <a:pt x="2763809" y="1416618"/>
                  </a:lnTo>
                  <a:cubicBezTo>
                    <a:pt x="2763809" y="1437398"/>
                    <a:pt x="2746964" y="1454244"/>
                    <a:pt x="2726184" y="1454244"/>
                  </a:cubicBezTo>
                  <a:lnTo>
                    <a:pt x="37626" y="1454244"/>
                  </a:lnTo>
                  <a:cubicBezTo>
                    <a:pt x="16846" y="1454244"/>
                    <a:pt x="0" y="1437398"/>
                    <a:pt x="0" y="1416618"/>
                  </a:cubicBezTo>
                  <a:lnTo>
                    <a:pt x="0" y="37626"/>
                  </a:lnTo>
                  <a:cubicBezTo>
                    <a:pt x="0" y="16846"/>
                    <a:pt x="16846" y="0"/>
                    <a:pt x="37626" y="0"/>
                  </a:cubicBezTo>
                  <a:close/>
                </a:path>
              </a:pathLst>
            </a:custGeom>
            <a:solidFill>
              <a:srgbClr val="DCDDDD"/>
            </a:solidFill>
            <a:ln w="38100" cap="rnd">
              <a:solidFill>
                <a:srgbClr val="8F8F8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763809" cy="142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211735"/>
            <a:ext cx="3917298" cy="4992086"/>
            <a:chOff x="0" y="0"/>
            <a:chExt cx="5223064" cy="6656115"/>
          </a:xfrm>
        </p:grpSpPr>
        <p:sp>
          <p:nvSpPr>
            <p:cNvPr id="6" name="Freeform 6"/>
            <p:cNvSpPr/>
            <p:nvPr/>
          </p:nvSpPr>
          <p:spPr>
            <a:xfrm>
              <a:off x="91240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9773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접근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43388"/>
              <a:ext cx="5223064" cy="3612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근사한 접근!</a:t>
              </a: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영화 압축 !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8706" y="3211735"/>
            <a:ext cx="3917298" cy="4992417"/>
            <a:chOff x="0" y="0"/>
            <a:chExt cx="5223064" cy="6656556"/>
          </a:xfrm>
        </p:grpSpPr>
        <p:sp>
          <p:nvSpPr>
            <p:cNvPr id="10" name="Freeform 10"/>
            <p:cNvSpPr/>
            <p:nvPr/>
          </p:nvSpPr>
          <p:spPr>
            <a:xfrm>
              <a:off x="88493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7026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방식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43388"/>
              <a:ext cx="5223064" cy="361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FASSI 탐색</a:t>
              </a: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PCA 차원 축소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16" name="Freeform 16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오른쪽 화살표 18"/>
          <p:cNvSpPr/>
          <p:nvPr/>
        </p:nvSpPr>
        <p:spPr>
          <a:xfrm>
            <a:off x="5381339" y="5426747"/>
            <a:ext cx="878565" cy="568483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417503" y="7576762"/>
            <a:ext cx="878565" cy="568483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158" y="3736719"/>
            <a:ext cx="10493839" cy="5521581"/>
            <a:chOff x="0" y="0"/>
            <a:chExt cx="2763809" cy="1454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3809" cy="1454244"/>
            </a:xfrm>
            <a:custGeom>
              <a:avLst/>
              <a:gdLst/>
              <a:ahLst/>
              <a:cxnLst/>
              <a:rect l="l" t="t" r="r" b="b"/>
              <a:pathLst>
                <a:path w="2763809" h="1454244">
                  <a:moveTo>
                    <a:pt x="37626" y="0"/>
                  </a:moveTo>
                  <a:lnTo>
                    <a:pt x="2726184" y="0"/>
                  </a:lnTo>
                  <a:cubicBezTo>
                    <a:pt x="2746964" y="0"/>
                    <a:pt x="2763809" y="16846"/>
                    <a:pt x="2763809" y="37626"/>
                  </a:cubicBezTo>
                  <a:lnTo>
                    <a:pt x="2763809" y="1416618"/>
                  </a:lnTo>
                  <a:cubicBezTo>
                    <a:pt x="2763809" y="1437398"/>
                    <a:pt x="2746964" y="1454244"/>
                    <a:pt x="2726184" y="1454244"/>
                  </a:cubicBezTo>
                  <a:lnTo>
                    <a:pt x="37626" y="1454244"/>
                  </a:lnTo>
                  <a:cubicBezTo>
                    <a:pt x="16846" y="1454244"/>
                    <a:pt x="0" y="1437398"/>
                    <a:pt x="0" y="1416618"/>
                  </a:cubicBezTo>
                  <a:lnTo>
                    <a:pt x="0" y="37626"/>
                  </a:lnTo>
                  <a:cubicBezTo>
                    <a:pt x="0" y="16846"/>
                    <a:pt x="16846" y="0"/>
                    <a:pt x="37626" y="0"/>
                  </a:cubicBezTo>
                  <a:close/>
                </a:path>
              </a:pathLst>
            </a:custGeom>
            <a:solidFill>
              <a:srgbClr val="DCDDDD"/>
            </a:solidFill>
            <a:ln w="38100" cap="rnd">
              <a:solidFill>
                <a:srgbClr val="8F8F8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763809" cy="142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211735"/>
            <a:ext cx="3917298" cy="4992086"/>
            <a:chOff x="0" y="0"/>
            <a:chExt cx="5223064" cy="6656115"/>
          </a:xfrm>
        </p:grpSpPr>
        <p:sp>
          <p:nvSpPr>
            <p:cNvPr id="6" name="Freeform 6"/>
            <p:cNvSpPr/>
            <p:nvPr/>
          </p:nvSpPr>
          <p:spPr>
            <a:xfrm>
              <a:off x="91240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9773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접근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43388"/>
              <a:ext cx="5223064" cy="3612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근사한 접근!</a:t>
              </a: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영화 압축 !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8706" y="3211735"/>
            <a:ext cx="3917298" cy="4992417"/>
            <a:chOff x="0" y="0"/>
            <a:chExt cx="5223064" cy="6656556"/>
          </a:xfrm>
        </p:grpSpPr>
        <p:sp>
          <p:nvSpPr>
            <p:cNvPr id="10" name="Freeform 10"/>
            <p:cNvSpPr/>
            <p:nvPr/>
          </p:nvSpPr>
          <p:spPr>
            <a:xfrm>
              <a:off x="88493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7026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방식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43388"/>
              <a:ext cx="5223064" cy="361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FASSI </a:t>
              </a:r>
              <a:r>
                <a:rPr lang="en-US" sz="3999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탐색</a:t>
              </a:r>
              <a:endPara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</a:pPr>
              <a:endPara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PCA </a:t>
              </a:r>
              <a:r>
                <a:rPr lang="en-US" sz="3999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차원</a:t>
              </a:r>
              <a:r>
                <a:rPr lang="en-US" sz="3999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축소</a:t>
              </a:r>
              <a:endPara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74896" y="3736719"/>
            <a:ext cx="4422382" cy="5521581"/>
            <a:chOff x="0" y="0"/>
            <a:chExt cx="1164743" cy="1454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4743" cy="1454244"/>
            </a:xfrm>
            <a:custGeom>
              <a:avLst/>
              <a:gdLst/>
              <a:ahLst/>
              <a:cxnLst/>
              <a:rect l="l" t="t" r="r" b="b"/>
              <a:pathLst>
                <a:path w="1164743" h="1454244">
                  <a:moveTo>
                    <a:pt x="89282" y="0"/>
                  </a:moveTo>
                  <a:lnTo>
                    <a:pt x="1075461" y="0"/>
                  </a:lnTo>
                  <a:cubicBezTo>
                    <a:pt x="1124770" y="0"/>
                    <a:pt x="1164743" y="39973"/>
                    <a:pt x="1164743" y="89282"/>
                  </a:cubicBezTo>
                  <a:lnTo>
                    <a:pt x="1164743" y="1364962"/>
                  </a:lnTo>
                  <a:cubicBezTo>
                    <a:pt x="1164743" y="1388641"/>
                    <a:pt x="1155336" y="1411350"/>
                    <a:pt x="1138593" y="1428094"/>
                  </a:cubicBezTo>
                  <a:cubicBezTo>
                    <a:pt x="1121849" y="1444837"/>
                    <a:pt x="1099140" y="1454244"/>
                    <a:pt x="1075461" y="1454244"/>
                  </a:cubicBezTo>
                  <a:lnTo>
                    <a:pt x="89282" y="1454244"/>
                  </a:lnTo>
                  <a:cubicBezTo>
                    <a:pt x="65603" y="1454244"/>
                    <a:pt x="42894" y="1444837"/>
                    <a:pt x="26150" y="1428094"/>
                  </a:cubicBezTo>
                  <a:cubicBezTo>
                    <a:pt x="9406" y="1411350"/>
                    <a:pt x="0" y="1388641"/>
                    <a:pt x="0" y="1364962"/>
                  </a:cubicBezTo>
                  <a:lnTo>
                    <a:pt x="0" y="89282"/>
                  </a:lnTo>
                  <a:cubicBezTo>
                    <a:pt x="0" y="65603"/>
                    <a:pt x="9406" y="42894"/>
                    <a:pt x="26150" y="26150"/>
                  </a:cubicBezTo>
                  <a:cubicBezTo>
                    <a:pt x="42894" y="9406"/>
                    <a:pt x="65603" y="0"/>
                    <a:pt x="89282" y="0"/>
                  </a:cubicBezTo>
                  <a:close/>
                </a:path>
              </a:pathLst>
            </a:custGeom>
            <a:solidFill>
              <a:srgbClr val="DCDDDD"/>
            </a:solidFill>
            <a:ln w="38100" cap="rnd">
              <a:solidFill>
                <a:srgbClr val="8F8F8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164743" cy="142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41634" y="3211735"/>
            <a:ext cx="3917298" cy="2858486"/>
            <a:chOff x="0" y="0"/>
            <a:chExt cx="5223064" cy="3811315"/>
          </a:xfrm>
        </p:grpSpPr>
        <p:sp>
          <p:nvSpPr>
            <p:cNvPr id="18" name="Freeform 18"/>
            <p:cNvSpPr/>
            <p:nvPr/>
          </p:nvSpPr>
          <p:spPr>
            <a:xfrm>
              <a:off x="884934" y="0"/>
              <a:ext cx="3453196" cy="1425643"/>
            </a:xfrm>
            <a:custGeom>
              <a:avLst/>
              <a:gdLst/>
              <a:ahLst/>
              <a:cxnLst/>
              <a:rect l="l" t="t" r="r" b="b"/>
              <a:pathLst>
                <a:path w="3453196" h="1425643">
                  <a:moveTo>
                    <a:pt x="0" y="0"/>
                  </a:moveTo>
                  <a:lnTo>
                    <a:pt x="3453196" y="0"/>
                  </a:lnTo>
                  <a:lnTo>
                    <a:pt x="3453196" y="1425643"/>
                  </a:lnTo>
                  <a:lnTo>
                    <a:pt x="0" y="1425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270268" y="336076"/>
              <a:ext cx="2677206" cy="79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  <a:spcBef>
                  <a:spcPct val="0"/>
                </a:spcBef>
              </a:pPr>
              <a:r>
                <a:rPr lang="en-US" sz="4117" b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성능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043388"/>
              <a:ext cx="5223064" cy="767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441634" y="6909908"/>
            <a:ext cx="3800097" cy="2031325"/>
          </a:xfrm>
          <a:custGeom>
            <a:avLst/>
            <a:gdLst/>
            <a:ahLst/>
            <a:cxnLst/>
            <a:rect l="l" t="t" r="r" b="b"/>
            <a:pathLst>
              <a:path w="3800097" h="2031325">
                <a:moveTo>
                  <a:pt x="0" y="0"/>
                </a:moveTo>
                <a:lnTo>
                  <a:pt x="3800098" y="0"/>
                </a:lnTo>
                <a:lnTo>
                  <a:pt x="3800098" y="2031325"/>
                </a:lnTo>
                <a:lnTo>
                  <a:pt x="0" y="2031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1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25" name="Freeform 25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13989529" y="5919940"/>
            <a:ext cx="821509" cy="867028"/>
          </a:xfrm>
          <a:custGeom>
            <a:avLst/>
            <a:gdLst/>
            <a:ahLst/>
            <a:cxnLst/>
            <a:rect l="l" t="t" r="r" b="b"/>
            <a:pathLst>
              <a:path w="821509" h="867028">
                <a:moveTo>
                  <a:pt x="0" y="0"/>
                </a:moveTo>
                <a:lnTo>
                  <a:pt x="821509" y="0"/>
                </a:lnTo>
                <a:lnTo>
                  <a:pt x="821509" y="867028"/>
                </a:lnTo>
                <a:lnTo>
                  <a:pt x="0" y="867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914382" y="7551874"/>
            <a:ext cx="2971803" cy="9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7039" spc="-351">
                <a:solidFill>
                  <a:srgbClr val="ED1C24"/>
                </a:solidFill>
                <a:latin typeface="210 합창단"/>
                <a:ea typeface="210 합창단"/>
                <a:cs typeface="210 합창단"/>
                <a:sym typeface="210 합창단"/>
              </a:rPr>
              <a:t>3.58 초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88802" y="5012946"/>
            <a:ext cx="179457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37분 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11078642" y="6132657"/>
            <a:ext cx="1295400" cy="838200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5381339" y="5426747"/>
            <a:ext cx="878565" cy="568483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417503" y="7576762"/>
            <a:ext cx="878565" cy="568483"/>
          </a:xfrm>
          <a:prstGeom prst="rightArrow">
            <a:avLst>
              <a:gd name="adj1" fmla="val 50000"/>
              <a:gd name="adj2" fmla="val 592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7254" y="-280457"/>
            <a:ext cx="19100608" cy="10567457"/>
            <a:chOff x="0" y="0"/>
            <a:chExt cx="5030613" cy="278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0613" cy="2783199"/>
            </a:xfrm>
            <a:custGeom>
              <a:avLst/>
              <a:gdLst/>
              <a:ahLst/>
              <a:cxnLst/>
              <a:rect l="l" t="t" r="r" b="b"/>
              <a:pathLst>
                <a:path w="5030613" h="2783199">
                  <a:moveTo>
                    <a:pt x="0" y="0"/>
                  </a:moveTo>
                  <a:lnTo>
                    <a:pt x="5030613" y="0"/>
                  </a:lnTo>
                  <a:lnTo>
                    <a:pt x="5030613" y="2783199"/>
                  </a:lnTo>
                  <a:lnTo>
                    <a:pt x="0" y="2783199"/>
                  </a:lnTo>
                  <a:close/>
                </a:path>
              </a:pathLst>
            </a:custGeom>
            <a:solidFill>
              <a:srgbClr val="ABABAB">
                <a:alpha val="8274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0613" cy="2754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32904" y="4288160"/>
            <a:ext cx="1075831" cy="1866952"/>
          </a:xfrm>
          <a:custGeom>
            <a:avLst/>
            <a:gdLst/>
            <a:ahLst/>
            <a:cxnLst/>
            <a:rect l="l" t="t" r="r" b="b"/>
            <a:pathLst>
              <a:path w="1075831" h="1866952">
                <a:moveTo>
                  <a:pt x="0" y="0"/>
                </a:moveTo>
                <a:lnTo>
                  <a:pt x="1075831" y="0"/>
                </a:lnTo>
                <a:lnTo>
                  <a:pt x="1075831" y="1866952"/>
                </a:lnTo>
                <a:lnTo>
                  <a:pt x="0" y="18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34566" y="4513102"/>
            <a:ext cx="11498338" cy="180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63"/>
              </a:lnSpc>
              <a:spcBef>
                <a:spcPct val="0"/>
              </a:spcBef>
            </a:pPr>
            <a:r>
              <a:rPr lang="en-US" sz="12984" dirty="0">
                <a:solidFill>
                  <a:srgbClr val="FFFFFF"/>
                </a:solidFill>
                <a:latin typeface="TDTD와이드"/>
                <a:ea typeface="TDTD와이드"/>
                <a:cs typeface="TDTD와이드"/>
                <a:sym typeface="TDTD와이드"/>
              </a:rPr>
              <a:t> 99.97% </a:t>
            </a:r>
            <a:r>
              <a:rPr lang="en-US" sz="12984" dirty="0" err="1">
                <a:solidFill>
                  <a:srgbClr val="FFFFFF"/>
                </a:solidFill>
                <a:latin typeface="TDTD와이드"/>
                <a:ea typeface="TDTD와이드"/>
                <a:cs typeface="TDTD와이드"/>
                <a:sym typeface="TDTD와이드"/>
              </a:rPr>
              <a:t>감소</a:t>
            </a:r>
            <a:endParaRPr lang="en-US" sz="12984" dirty="0">
              <a:solidFill>
                <a:srgbClr val="FFFFFF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31220" y="4406118"/>
            <a:ext cx="11420237" cy="180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63"/>
              </a:lnSpc>
              <a:spcBef>
                <a:spcPct val="0"/>
              </a:spcBef>
            </a:pPr>
            <a:r>
              <a:rPr lang="en-US" sz="12984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99.97% </a:t>
            </a:r>
            <a:r>
              <a:rPr lang="en-US" sz="12984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감소</a:t>
            </a:r>
            <a:endParaRPr lang="en-US" sz="12984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81081" y="2796035"/>
            <a:ext cx="2805919" cy="741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sz="52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sz="52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시간</a:t>
            </a:r>
            <a:endParaRPr lang="en-US" sz="5299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9210933" y="5272162"/>
            <a:ext cx="1257307" cy="1062425"/>
          </a:xfrm>
          <a:custGeom>
            <a:avLst/>
            <a:gdLst/>
            <a:ahLst/>
            <a:cxnLst/>
            <a:rect l="l" t="t" r="r" b="b"/>
            <a:pathLst>
              <a:path w="1257307" h="1062425">
                <a:moveTo>
                  <a:pt x="0" y="0"/>
                </a:moveTo>
                <a:lnTo>
                  <a:pt x="1257307" y="0"/>
                </a:lnTo>
                <a:lnTo>
                  <a:pt x="1257307" y="1062425"/>
                </a:lnTo>
                <a:lnTo>
                  <a:pt x="0" y="106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2975459" y="5520480"/>
            <a:ext cx="1257307" cy="565788"/>
          </a:xfrm>
          <a:custGeom>
            <a:avLst/>
            <a:gdLst/>
            <a:ahLst/>
            <a:cxnLst/>
            <a:rect l="l" t="t" r="r" b="b"/>
            <a:pathLst>
              <a:path w="1257307" h="565788">
                <a:moveTo>
                  <a:pt x="0" y="0"/>
                </a:moveTo>
                <a:lnTo>
                  <a:pt x="1257307" y="0"/>
                </a:lnTo>
                <a:lnTo>
                  <a:pt x="1257307" y="565789"/>
                </a:lnTo>
                <a:lnTo>
                  <a:pt x="0" y="565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21218" y="6959664"/>
            <a:ext cx="12503796" cy="1822326"/>
            <a:chOff x="0" y="0"/>
            <a:chExt cx="3448180" cy="479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8180" cy="479954"/>
            </a:xfrm>
            <a:custGeom>
              <a:avLst/>
              <a:gdLst/>
              <a:ahLst/>
              <a:cxnLst/>
              <a:rect l="l" t="t" r="r" b="b"/>
              <a:pathLst>
                <a:path w="3448180" h="479954">
                  <a:moveTo>
                    <a:pt x="30158" y="0"/>
                  </a:moveTo>
                  <a:lnTo>
                    <a:pt x="3418022" y="0"/>
                  </a:lnTo>
                  <a:cubicBezTo>
                    <a:pt x="3426021" y="0"/>
                    <a:pt x="3433692" y="3177"/>
                    <a:pt x="3439347" y="8833"/>
                  </a:cubicBezTo>
                  <a:cubicBezTo>
                    <a:pt x="3445003" y="14489"/>
                    <a:pt x="3448180" y="22160"/>
                    <a:pt x="3448180" y="30158"/>
                  </a:cubicBezTo>
                  <a:lnTo>
                    <a:pt x="3448180" y="449796"/>
                  </a:lnTo>
                  <a:cubicBezTo>
                    <a:pt x="3448180" y="466452"/>
                    <a:pt x="3434678" y="479954"/>
                    <a:pt x="3418022" y="479954"/>
                  </a:cubicBezTo>
                  <a:lnTo>
                    <a:pt x="30158" y="479954"/>
                  </a:lnTo>
                  <a:cubicBezTo>
                    <a:pt x="13502" y="479954"/>
                    <a:pt x="0" y="466452"/>
                    <a:pt x="0" y="449796"/>
                  </a:cubicBezTo>
                  <a:lnTo>
                    <a:pt x="0" y="30158"/>
                  </a:lnTo>
                  <a:cubicBezTo>
                    <a:pt x="0" y="13502"/>
                    <a:pt x="13502" y="0"/>
                    <a:pt x="301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FA0A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3448180" cy="4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732704" y="6959664"/>
            <a:ext cx="1993245" cy="1822326"/>
            <a:chOff x="0" y="0"/>
            <a:chExt cx="524970" cy="4799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970" cy="479954"/>
            </a:xfrm>
            <a:custGeom>
              <a:avLst/>
              <a:gdLst/>
              <a:ahLst/>
              <a:cxnLst/>
              <a:rect l="l" t="t" r="r" b="b"/>
              <a:pathLst>
                <a:path w="524970" h="479954">
                  <a:moveTo>
                    <a:pt x="198088" y="0"/>
                  </a:moveTo>
                  <a:lnTo>
                    <a:pt x="326882" y="0"/>
                  </a:lnTo>
                  <a:cubicBezTo>
                    <a:pt x="379418" y="0"/>
                    <a:pt x="429803" y="20870"/>
                    <a:pt x="466951" y="58019"/>
                  </a:cubicBezTo>
                  <a:cubicBezTo>
                    <a:pt x="504100" y="95167"/>
                    <a:pt x="524970" y="145552"/>
                    <a:pt x="524970" y="198088"/>
                  </a:cubicBezTo>
                  <a:lnTo>
                    <a:pt x="524970" y="281866"/>
                  </a:lnTo>
                  <a:cubicBezTo>
                    <a:pt x="524970" y="334402"/>
                    <a:pt x="504100" y="384787"/>
                    <a:pt x="466951" y="421935"/>
                  </a:cubicBezTo>
                  <a:cubicBezTo>
                    <a:pt x="429803" y="459084"/>
                    <a:pt x="379418" y="479954"/>
                    <a:pt x="326882" y="479954"/>
                  </a:cubicBezTo>
                  <a:lnTo>
                    <a:pt x="198088" y="479954"/>
                  </a:lnTo>
                  <a:cubicBezTo>
                    <a:pt x="145552" y="479954"/>
                    <a:pt x="95167" y="459084"/>
                    <a:pt x="58019" y="421935"/>
                  </a:cubicBezTo>
                  <a:cubicBezTo>
                    <a:pt x="20870" y="384787"/>
                    <a:pt x="0" y="334402"/>
                    <a:pt x="0" y="281866"/>
                  </a:cubicBezTo>
                  <a:lnTo>
                    <a:pt x="0" y="198088"/>
                  </a:lnTo>
                  <a:cubicBezTo>
                    <a:pt x="0" y="145552"/>
                    <a:pt x="20870" y="95167"/>
                    <a:pt x="58019" y="58019"/>
                  </a:cubicBezTo>
                  <a:cubicBezTo>
                    <a:pt x="95167" y="20870"/>
                    <a:pt x="145552" y="0"/>
                    <a:pt x="198088" y="0"/>
                  </a:cubicBezTo>
                  <a:close/>
                </a:path>
              </a:pathLst>
            </a:custGeom>
            <a:solidFill>
              <a:srgbClr val="DDDDDD"/>
            </a:solidFill>
            <a:ln w="19050" cap="rnd">
              <a:solidFill>
                <a:srgbClr val="9FA0A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524970" cy="4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21218" y="3123052"/>
            <a:ext cx="12503796" cy="1822326"/>
            <a:chOff x="0" y="0"/>
            <a:chExt cx="3481158" cy="4799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81158" cy="479954"/>
            </a:xfrm>
            <a:custGeom>
              <a:avLst/>
              <a:gdLst/>
              <a:ahLst/>
              <a:cxnLst/>
              <a:rect l="l" t="t" r="r" b="b"/>
              <a:pathLst>
                <a:path w="3481158" h="479954">
                  <a:moveTo>
                    <a:pt x="29872" y="0"/>
                  </a:moveTo>
                  <a:lnTo>
                    <a:pt x="3451286" y="0"/>
                  </a:lnTo>
                  <a:cubicBezTo>
                    <a:pt x="3459209" y="0"/>
                    <a:pt x="3466807" y="3147"/>
                    <a:pt x="3472409" y="8749"/>
                  </a:cubicBezTo>
                  <a:cubicBezTo>
                    <a:pt x="3478011" y="14352"/>
                    <a:pt x="3481158" y="21950"/>
                    <a:pt x="3481158" y="29872"/>
                  </a:cubicBezTo>
                  <a:lnTo>
                    <a:pt x="3481158" y="450082"/>
                  </a:lnTo>
                  <a:cubicBezTo>
                    <a:pt x="3481158" y="458004"/>
                    <a:pt x="3478011" y="465603"/>
                    <a:pt x="3472409" y="471205"/>
                  </a:cubicBezTo>
                  <a:cubicBezTo>
                    <a:pt x="3466807" y="476807"/>
                    <a:pt x="3459209" y="479954"/>
                    <a:pt x="3451286" y="479954"/>
                  </a:cubicBezTo>
                  <a:lnTo>
                    <a:pt x="29872" y="479954"/>
                  </a:lnTo>
                  <a:cubicBezTo>
                    <a:pt x="21950" y="479954"/>
                    <a:pt x="14352" y="476807"/>
                    <a:pt x="8749" y="471205"/>
                  </a:cubicBezTo>
                  <a:cubicBezTo>
                    <a:pt x="3147" y="465603"/>
                    <a:pt x="0" y="458004"/>
                    <a:pt x="0" y="450082"/>
                  </a:cubicBezTo>
                  <a:lnTo>
                    <a:pt x="0" y="29872"/>
                  </a:lnTo>
                  <a:cubicBezTo>
                    <a:pt x="0" y="21950"/>
                    <a:pt x="3147" y="14352"/>
                    <a:pt x="8749" y="8749"/>
                  </a:cubicBezTo>
                  <a:cubicBezTo>
                    <a:pt x="14352" y="3147"/>
                    <a:pt x="21950" y="0"/>
                    <a:pt x="2987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FA0A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3481158" cy="4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03677" y="3770022"/>
            <a:ext cx="10495109" cy="56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9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정말</a:t>
            </a:r>
            <a:r>
              <a: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3999" dirty="0" err="1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감동적</a:t>
            </a:r>
            <a:r>
              <a:rPr lang="en-US" sz="39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이네요</a:t>
            </a:r>
            <a:r>
              <a: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오랜만에</a:t>
            </a:r>
            <a:r>
              <a: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3999" dirty="0" err="1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펑펑</a:t>
            </a:r>
            <a:r>
              <a:rPr lang="en-US" sz="3999" dirty="0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3999" dirty="0" err="1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울었습니다</a:t>
            </a:r>
            <a:r>
              <a:rPr lang="en-US" sz="3999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607490" y="3123052"/>
            <a:ext cx="1993245" cy="1822326"/>
            <a:chOff x="0" y="0"/>
            <a:chExt cx="524970" cy="4799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4970" cy="479954"/>
            </a:xfrm>
            <a:custGeom>
              <a:avLst/>
              <a:gdLst/>
              <a:ahLst/>
              <a:cxnLst/>
              <a:rect l="l" t="t" r="r" b="b"/>
              <a:pathLst>
                <a:path w="524970" h="479954">
                  <a:moveTo>
                    <a:pt x="198088" y="0"/>
                  </a:moveTo>
                  <a:lnTo>
                    <a:pt x="326882" y="0"/>
                  </a:lnTo>
                  <a:cubicBezTo>
                    <a:pt x="379418" y="0"/>
                    <a:pt x="429803" y="20870"/>
                    <a:pt x="466951" y="58019"/>
                  </a:cubicBezTo>
                  <a:cubicBezTo>
                    <a:pt x="504100" y="95167"/>
                    <a:pt x="524970" y="145552"/>
                    <a:pt x="524970" y="198088"/>
                  </a:cubicBezTo>
                  <a:lnTo>
                    <a:pt x="524970" y="281866"/>
                  </a:lnTo>
                  <a:cubicBezTo>
                    <a:pt x="524970" y="334402"/>
                    <a:pt x="504100" y="384787"/>
                    <a:pt x="466951" y="421935"/>
                  </a:cubicBezTo>
                  <a:cubicBezTo>
                    <a:pt x="429803" y="459084"/>
                    <a:pt x="379418" y="479954"/>
                    <a:pt x="326882" y="479954"/>
                  </a:cubicBezTo>
                  <a:lnTo>
                    <a:pt x="198088" y="479954"/>
                  </a:lnTo>
                  <a:cubicBezTo>
                    <a:pt x="145552" y="479954"/>
                    <a:pt x="95167" y="459084"/>
                    <a:pt x="58019" y="421935"/>
                  </a:cubicBezTo>
                  <a:cubicBezTo>
                    <a:pt x="20870" y="384787"/>
                    <a:pt x="0" y="334402"/>
                    <a:pt x="0" y="281866"/>
                  </a:cubicBezTo>
                  <a:lnTo>
                    <a:pt x="0" y="198088"/>
                  </a:lnTo>
                  <a:cubicBezTo>
                    <a:pt x="0" y="145552"/>
                    <a:pt x="20870" y="95167"/>
                    <a:pt x="58019" y="58019"/>
                  </a:cubicBezTo>
                  <a:cubicBezTo>
                    <a:pt x="95167" y="20870"/>
                    <a:pt x="145552" y="0"/>
                    <a:pt x="198088" y="0"/>
                  </a:cubicBezTo>
                  <a:close/>
                </a:path>
              </a:pathLst>
            </a:custGeom>
            <a:solidFill>
              <a:srgbClr val="DDDDDD"/>
            </a:solidFill>
            <a:ln w="19050" cap="rnd">
              <a:solidFill>
                <a:srgbClr val="9FA0A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524970" cy="4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56332" y="3734889"/>
            <a:ext cx="1295561" cy="74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53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5점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3677" y="7606634"/>
            <a:ext cx="9317065" cy="56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999">
                <a:solidFill>
                  <a:srgbClr val="203DD8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짜임새</a:t>
            </a:r>
            <a:r>
              <a: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있는 영화, </a:t>
            </a:r>
            <a:r>
              <a:rPr lang="en-US" sz="3999">
                <a:solidFill>
                  <a:srgbClr val="203DD8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기승전결</a:t>
            </a:r>
            <a:r>
              <a:rPr lang="en-US" sz="3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완벽하네요,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81546" y="7571501"/>
            <a:ext cx="1295561" cy="74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531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5점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6" name="Freeform 6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2"/>
          <p:cNvSpPr txBox="1"/>
          <p:nvPr/>
        </p:nvSpPr>
        <p:spPr>
          <a:xfrm>
            <a:off x="7231144" y="5461458"/>
            <a:ext cx="3894055" cy="89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Ko_Bert</a:t>
            </a:r>
            <a:endParaRPr lang="en-US" sz="6499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4647" y="75618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6" y="0"/>
                </a:lnTo>
                <a:lnTo>
                  <a:pt x="5918706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92883" y="2815402"/>
            <a:ext cx="10702234" cy="6028189"/>
            <a:chOff x="0" y="0"/>
            <a:chExt cx="2818695" cy="15876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18696" cy="1587671"/>
            </a:xfrm>
            <a:custGeom>
              <a:avLst/>
              <a:gdLst/>
              <a:ahLst/>
              <a:cxnLst/>
              <a:rect l="l" t="t" r="r" b="b"/>
              <a:pathLst>
                <a:path w="2818696" h="1587671">
                  <a:moveTo>
                    <a:pt x="0" y="0"/>
                  </a:moveTo>
                  <a:lnTo>
                    <a:pt x="2818696" y="0"/>
                  </a:lnTo>
                  <a:lnTo>
                    <a:pt x="2818696" y="1587671"/>
                  </a:lnTo>
                  <a:lnTo>
                    <a:pt x="0" y="15876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18695" cy="1644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92883" y="2815402"/>
            <a:ext cx="10702234" cy="6702274"/>
          </a:xfrm>
          <a:custGeom>
            <a:avLst/>
            <a:gdLst/>
            <a:ahLst/>
            <a:cxnLst/>
            <a:rect l="l" t="t" r="r" b="b"/>
            <a:pathLst>
              <a:path w="10702234" h="6702274">
                <a:moveTo>
                  <a:pt x="0" y="0"/>
                </a:moveTo>
                <a:lnTo>
                  <a:pt x="10702234" y="0"/>
                </a:lnTo>
                <a:lnTo>
                  <a:pt x="10702234" y="6702275"/>
                </a:lnTo>
                <a:lnTo>
                  <a:pt x="0" y="67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90961" y="5488558"/>
            <a:ext cx="1906077" cy="1906077"/>
          </a:xfrm>
          <a:custGeom>
            <a:avLst/>
            <a:gdLst/>
            <a:ahLst/>
            <a:cxnLst/>
            <a:rect l="l" t="t" r="r" b="b"/>
            <a:pathLst>
              <a:path w="1906077" h="1906077">
                <a:moveTo>
                  <a:pt x="0" y="0"/>
                </a:moveTo>
                <a:lnTo>
                  <a:pt x="1906078" y="0"/>
                </a:lnTo>
                <a:lnTo>
                  <a:pt x="1906078" y="1906077"/>
                </a:lnTo>
                <a:lnTo>
                  <a:pt x="0" y="1906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33908" y="4024598"/>
            <a:ext cx="6020184" cy="92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sz="6664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Flicker UCC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02697" y="85029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UCC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05214" y="5498100"/>
            <a:ext cx="3328323" cy="79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55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5368380" y="5415356"/>
            <a:ext cx="1356504" cy="877570"/>
            <a:chOff x="0" y="0"/>
            <a:chExt cx="812800" cy="525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2"/>
          <p:cNvSpPr txBox="1"/>
          <p:nvPr/>
        </p:nvSpPr>
        <p:spPr>
          <a:xfrm>
            <a:off x="7231144" y="5461458"/>
            <a:ext cx="3894055" cy="89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Ko_Bert</a:t>
            </a:r>
            <a:endParaRPr lang="en-US" sz="6499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1144" y="5461458"/>
            <a:ext cx="3894055" cy="89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Ko_Bert</a:t>
            </a:r>
            <a:endParaRPr lang="en-US" sz="6499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05214" y="5498100"/>
            <a:ext cx="3328323" cy="79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55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5368380" y="5415356"/>
            <a:ext cx="1356504" cy="877570"/>
            <a:chOff x="0" y="0"/>
            <a:chExt cx="812800" cy="525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1561680" y="5480574"/>
            <a:ext cx="1356504" cy="877570"/>
            <a:chOff x="0" y="0"/>
            <a:chExt cx="812800" cy="5258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07721" y="4297961"/>
            <a:ext cx="1618718" cy="1608601"/>
          </a:xfrm>
          <a:custGeom>
            <a:avLst/>
            <a:gdLst/>
            <a:ahLst/>
            <a:cxnLst/>
            <a:rect l="l" t="t" r="r" b="b"/>
            <a:pathLst>
              <a:path w="1618718" h="1608601">
                <a:moveTo>
                  <a:pt x="0" y="0"/>
                </a:moveTo>
                <a:lnTo>
                  <a:pt x="1618718" y="0"/>
                </a:lnTo>
                <a:lnTo>
                  <a:pt x="1618718" y="1608601"/>
                </a:lnTo>
                <a:lnTo>
                  <a:pt x="0" y="1608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6320" y="6351347"/>
            <a:ext cx="2428986" cy="65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4993" spc="-249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감성 점수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5" name="Freeform 5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553245" y="5188537"/>
            <a:ext cx="3241693" cy="733610"/>
            <a:chOff x="0" y="0"/>
            <a:chExt cx="2323544" cy="525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3544" cy="525829"/>
            </a:xfrm>
            <a:custGeom>
              <a:avLst/>
              <a:gdLst/>
              <a:ahLst/>
              <a:cxnLst/>
              <a:rect l="l" t="t" r="r" b="b"/>
              <a:pathLst>
                <a:path w="2323544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2323544" y="203200"/>
                  </a:lnTo>
                  <a:lnTo>
                    <a:pt x="2323544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46050"/>
              <a:ext cx="2221944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8553245" y="7303658"/>
            <a:ext cx="3241693" cy="733610"/>
            <a:chOff x="0" y="0"/>
            <a:chExt cx="2323544" cy="5258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3544" cy="525829"/>
            </a:xfrm>
            <a:custGeom>
              <a:avLst/>
              <a:gdLst/>
              <a:ahLst/>
              <a:cxnLst/>
              <a:rect l="l" t="t" r="r" b="b"/>
              <a:pathLst>
                <a:path w="2323544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2323544" y="203200"/>
                  </a:lnTo>
                  <a:lnTo>
                    <a:pt x="2323544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46050"/>
              <a:ext cx="2221944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6352" y="4643117"/>
            <a:ext cx="5685657" cy="1703067"/>
            <a:chOff x="0" y="0"/>
            <a:chExt cx="1403515" cy="4204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3515" cy="420405"/>
            </a:xfrm>
            <a:custGeom>
              <a:avLst/>
              <a:gdLst/>
              <a:ahLst/>
              <a:cxnLst/>
              <a:rect l="l" t="t" r="r" b="b"/>
              <a:pathLst>
                <a:path w="1403515" h="420405">
                  <a:moveTo>
                    <a:pt x="69445" y="0"/>
                  </a:moveTo>
                  <a:lnTo>
                    <a:pt x="1334070" y="0"/>
                  </a:lnTo>
                  <a:cubicBezTo>
                    <a:pt x="1372423" y="0"/>
                    <a:pt x="1403515" y="31091"/>
                    <a:pt x="1403515" y="69445"/>
                  </a:cubicBezTo>
                  <a:lnTo>
                    <a:pt x="1403515" y="350961"/>
                  </a:lnTo>
                  <a:cubicBezTo>
                    <a:pt x="1403515" y="389314"/>
                    <a:pt x="1372423" y="420405"/>
                    <a:pt x="1334070" y="420405"/>
                  </a:cubicBezTo>
                  <a:lnTo>
                    <a:pt x="69445" y="420405"/>
                  </a:lnTo>
                  <a:cubicBezTo>
                    <a:pt x="51027" y="420405"/>
                    <a:pt x="33363" y="413089"/>
                    <a:pt x="20340" y="400065"/>
                  </a:cubicBezTo>
                  <a:cubicBezTo>
                    <a:pt x="7316" y="387042"/>
                    <a:pt x="0" y="369379"/>
                    <a:pt x="0" y="350961"/>
                  </a:cubicBezTo>
                  <a:lnTo>
                    <a:pt x="0" y="69445"/>
                  </a:lnTo>
                  <a:cubicBezTo>
                    <a:pt x="0" y="31091"/>
                    <a:pt x="31091" y="0"/>
                    <a:pt x="694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403515" cy="39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12060" y="3301867"/>
            <a:ext cx="3198127" cy="75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5433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Ko_Bert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00867" y="3459016"/>
            <a:ext cx="2447233" cy="59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4267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10371" y="3487591"/>
            <a:ext cx="202962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947" spc="-197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감성 점수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06352" y="4950491"/>
            <a:ext cx="5835391" cy="105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정말 </a:t>
            </a:r>
            <a:r>
              <a:rPr lang="en-US" sz="3200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감동적</a:t>
            </a: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이네요, </a:t>
            </a:r>
          </a:p>
          <a:p>
            <a:pPr algn="ctr">
              <a:lnSpc>
                <a:spcPts val="4193"/>
              </a:lnSpc>
            </a:pP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오랜만에 </a:t>
            </a:r>
            <a:r>
              <a:rPr lang="en-US" sz="3200">
                <a:solidFill>
                  <a:srgbClr val="EC0829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펑펑 울었습니다</a:t>
            </a: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274850" y="6818930"/>
            <a:ext cx="5617159" cy="1703067"/>
            <a:chOff x="0" y="0"/>
            <a:chExt cx="1386606" cy="4204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6606" cy="420405"/>
            </a:xfrm>
            <a:custGeom>
              <a:avLst/>
              <a:gdLst/>
              <a:ahLst/>
              <a:cxnLst/>
              <a:rect l="l" t="t" r="r" b="b"/>
              <a:pathLst>
                <a:path w="1386606" h="420405">
                  <a:moveTo>
                    <a:pt x="70291" y="0"/>
                  </a:moveTo>
                  <a:lnTo>
                    <a:pt x="1316315" y="0"/>
                  </a:lnTo>
                  <a:cubicBezTo>
                    <a:pt x="1334957" y="0"/>
                    <a:pt x="1352836" y="7406"/>
                    <a:pt x="1366018" y="20588"/>
                  </a:cubicBezTo>
                  <a:cubicBezTo>
                    <a:pt x="1379200" y="33770"/>
                    <a:pt x="1386606" y="51649"/>
                    <a:pt x="1386606" y="70291"/>
                  </a:cubicBezTo>
                  <a:lnTo>
                    <a:pt x="1386606" y="350114"/>
                  </a:lnTo>
                  <a:cubicBezTo>
                    <a:pt x="1386606" y="388935"/>
                    <a:pt x="1355136" y="420405"/>
                    <a:pt x="1316315" y="420405"/>
                  </a:cubicBezTo>
                  <a:lnTo>
                    <a:pt x="70291" y="420405"/>
                  </a:lnTo>
                  <a:cubicBezTo>
                    <a:pt x="51649" y="420405"/>
                    <a:pt x="33770" y="413000"/>
                    <a:pt x="20588" y="399817"/>
                  </a:cubicBezTo>
                  <a:cubicBezTo>
                    <a:pt x="7406" y="386635"/>
                    <a:pt x="0" y="368756"/>
                    <a:pt x="0" y="350114"/>
                  </a:cubicBezTo>
                  <a:lnTo>
                    <a:pt x="0" y="70291"/>
                  </a:lnTo>
                  <a:cubicBezTo>
                    <a:pt x="0" y="51649"/>
                    <a:pt x="7406" y="33770"/>
                    <a:pt x="20588" y="20588"/>
                  </a:cubicBezTo>
                  <a:cubicBezTo>
                    <a:pt x="33770" y="7406"/>
                    <a:pt x="51649" y="0"/>
                    <a:pt x="702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1386606" cy="39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74850" y="7118811"/>
            <a:ext cx="5995974" cy="105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200">
                <a:solidFill>
                  <a:srgbClr val="203DD8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짜임새</a:t>
            </a: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있는 영화, </a:t>
            </a:r>
          </a:p>
          <a:p>
            <a:pPr algn="ctr">
              <a:lnSpc>
                <a:spcPts val="4225"/>
              </a:lnSpc>
            </a:pPr>
            <a:r>
              <a:rPr lang="en-US" sz="3200">
                <a:solidFill>
                  <a:srgbClr val="203DD8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기승전결</a:t>
            </a:r>
            <a:r>
              <a:rPr lang="en-US" sz="3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완벽하네요,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682708" y="4703809"/>
            <a:ext cx="2975623" cy="1703067"/>
            <a:chOff x="0" y="0"/>
            <a:chExt cx="734538" cy="4204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34538" cy="420405"/>
            </a:xfrm>
            <a:custGeom>
              <a:avLst/>
              <a:gdLst/>
              <a:ahLst/>
              <a:cxnLst/>
              <a:rect l="l" t="t" r="r" b="b"/>
              <a:pathLst>
                <a:path w="734538" h="420405">
                  <a:moveTo>
                    <a:pt x="132691" y="0"/>
                  </a:moveTo>
                  <a:lnTo>
                    <a:pt x="601847" y="0"/>
                  </a:lnTo>
                  <a:cubicBezTo>
                    <a:pt x="675130" y="0"/>
                    <a:pt x="734538" y="59408"/>
                    <a:pt x="734538" y="132691"/>
                  </a:cubicBezTo>
                  <a:lnTo>
                    <a:pt x="734538" y="287714"/>
                  </a:lnTo>
                  <a:cubicBezTo>
                    <a:pt x="734538" y="360998"/>
                    <a:pt x="675130" y="420405"/>
                    <a:pt x="601847" y="420405"/>
                  </a:cubicBezTo>
                  <a:lnTo>
                    <a:pt x="132691" y="420405"/>
                  </a:lnTo>
                  <a:cubicBezTo>
                    <a:pt x="59408" y="420405"/>
                    <a:pt x="0" y="360998"/>
                    <a:pt x="0" y="287714"/>
                  </a:cubicBezTo>
                  <a:lnTo>
                    <a:pt x="0" y="132691"/>
                  </a:lnTo>
                  <a:cubicBezTo>
                    <a:pt x="0" y="59408"/>
                    <a:pt x="59408" y="0"/>
                    <a:pt x="1326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734538" cy="39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398926" y="5209378"/>
            <a:ext cx="1543188" cy="74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4"/>
              </a:lnSpc>
            </a:pPr>
            <a:r>
              <a:rPr lang="en-US" sz="5334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0.77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682708" y="6818930"/>
            <a:ext cx="2975623" cy="1703067"/>
            <a:chOff x="0" y="0"/>
            <a:chExt cx="734538" cy="4204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4538" cy="420405"/>
            </a:xfrm>
            <a:custGeom>
              <a:avLst/>
              <a:gdLst/>
              <a:ahLst/>
              <a:cxnLst/>
              <a:rect l="l" t="t" r="r" b="b"/>
              <a:pathLst>
                <a:path w="734538" h="420405">
                  <a:moveTo>
                    <a:pt x="132691" y="0"/>
                  </a:moveTo>
                  <a:lnTo>
                    <a:pt x="601847" y="0"/>
                  </a:lnTo>
                  <a:cubicBezTo>
                    <a:pt x="675130" y="0"/>
                    <a:pt x="734538" y="59408"/>
                    <a:pt x="734538" y="132691"/>
                  </a:cubicBezTo>
                  <a:lnTo>
                    <a:pt x="734538" y="287714"/>
                  </a:lnTo>
                  <a:cubicBezTo>
                    <a:pt x="734538" y="360998"/>
                    <a:pt x="675130" y="420405"/>
                    <a:pt x="601847" y="420405"/>
                  </a:cubicBezTo>
                  <a:lnTo>
                    <a:pt x="132691" y="420405"/>
                  </a:lnTo>
                  <a:cubicBezTo>
                    <a:pt x="59408" y="420405"/>
                    <a:pt x="0" y="360998"/>
                    <a:pt x="0" y="287714"/>
                  </a:cubicBezTo>
                  <a:lnTo>
                    <a:pt x="0" y="132691"/>
                  </a:lnTo>
                  <a:cubicBezTo>
                    <a:pt x="0" y="59408"/>
                    <a:pt x="59408" y="0"/>
                    <a:pt x="1326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28575"/>
              <a:ext cx="734538" cy="39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244339" y="7324499"/>
            <a:ext cx="1852361" cy="74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4"/>
              </a:lnSpc>
            </a:pPr>
            <a:r>
              <a:rPr lang="en-US" sz="5334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0.46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341" y="4117160"/>
            <a:ext cx="15994959" cy="818855"/>
          </a:xfrm>
          <a:custGeom>
            <a:avLst/>
            <a:gdLst/>
            <a:ahLst/>
            <a:cxnLst/>
            <a:rect l="l" t="t" r="r" b="b"/>
            <a:pathLst>
              <a:path w="15994959" h="818855">
                <a:moveTo>
                  <a:pt x="0" y="0"/>
                </a:moveTo>
                <a:lnTo>
                  <a:pt x="15994959" y="0"/>
                </a:lnTo>
                <a:lnTo>
                  <a:pt x="15994959" y="818855"/>
                </a:lnTo>
                <a:lnTo>
                  <a:pt x="0" y="81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6461" y="6963279"/>
            <a:ext cx="9850719" cy="1275846"/>
          </a:xfrm>
          <a:custGeom>
            <a:avLst/>
            <a:gdLst/>
            <a:ahLst/>
            <a:cxnLst/>
            <a:rect l="l" t="t" r="r" b="b"/>
            <a:pathLst>
              <a:path w="9850719" h="1275846">
                <a:moveTo>
                  <a:pt x="0" y="0"/>
                </a:moveTo>
                <a:lnTo>
                  <a:pt x="9850719" y="0"/>
                </a:lnTo>
                <a:lnTo>
                  <a:pt x="9850719" y="1275846"/>
                </a:lnTo>
                <a:lnTo>
                  <a:pt x="0" y="1275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15200" y="3286150"/>
            <a:ext cx="4135981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5000" spc="-19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실제</a:t>
            </a:r>
            <a:r>
              <a:rPr lang="en-US" sz="5000" spc="-197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spc="-19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리뷰</a:t>
            </a:r>
            <a:r>
              <a:rPr lang="en-US" sz="5000" spc="-197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spc="-19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내용</a:t>
            </a:r>
            <a:endParaRPr lang="en-US" sz="5000" spc="-197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26816" y="6210300"/>
            <a:ext cx="271274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5000" spc="-19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감성</a:t>
            </a:r>
            <a:r>
              <a:rPr lang="en-US" sz="5000" spc="-197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spc="-19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점수</a:t>
            </a:r>
            <a:endParaRPr lang="en-US" sz="5000" spc="-197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3237" y="4776570"/>
            <a:ext cx="8614006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74"/>
              </a:lnSpc>
            </a:pPr>
            <a:r>
              <a:rPr lang="en-US" sz="11762" spc="-588" dirty="0">
                <a:solidFill>
                  <a:srgbClr val="ED1C24"/>
                </a:solidFill>
                <a:latin typeface="210 합창단"/>
                <a:ea typeface="210 합창단"/>
                <a:cs typeface="210 합창단"/>
                <a:sym typeface="210 합창단"/>
              </a:rPr>
              <a:t>3.58 초 </a:t>
            </a:r>
            <a:r>
              <a:rPr lang="en-US" sz="11762" spc="-588" dirty="0">
                <a:latin typeface="210 합창단"/>
                <a:ea typeface="210 합창단"/>
                <a:cs typeface="210 합창단"/>
                <a:sym typeface="210 합창단"/>
              </a:rPr>
              <a:t>+</a:t>
            </a:r>
            <a:r>
              <a:rPr lang="en-US" sz="11762" spc="-588" dirty="0">
                <a:solidFill>
                  <a:srgbClr val="ED1C24"/>
                </a:solidFill>
                <a:latin typeface="210 합창단"/>
                <a:ea typeface="210 합창단"/>
                <a:cs typeface="210 합창단"/>
                <a:sym typeface="210 합창단"/>
              </a:rPr>
              <a:t>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6" name="Freeform 6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8849" y="3873910"/>
            <a:ext cx="3063852" cy="70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  <a:spcBef>
                <a:spcPct val="0"/>
              </a:spcBef>
            </a:pPr>
            <a:r>
              <a:rPr lang="en-US" sz="501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GPU 서버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39652" y="5527079"/>
            <a:ext cx="600894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6400" lvl="1" indent="-463200" algn="ctr">
              <a:lnSpc>
                <a:spcPts val="4548"/>
              </a:lnSpc>
              <a:spcBef>
                <a:spcPct val="0"/>
              </a:spcBef>
              <a:buAutoNum type="arabicPeriod"/>
            </a:pP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배치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사이즈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최적화</a:t>
            </a:r>
            <a:endParaRPr lang="en-US" sz="4290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97164" y="6667500"/>
            <a:ext cx="388809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  <a:spcBef>
                <a:spcPct val="0"/>
              </a:spcBef>
            </a:pP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2.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메모리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활용</a:t>
            </a:r>
            <a:endParaRPr lang="en-US" sz="4290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9" name="Freeform 9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017654" y="4574027"/>
            <a:ext cx="3406242" cy="205952"/>
            <a:chOff x="0" y="0"/>
            <a:chExt cx="4179898" cy="252730"/>
          </a:xfrm>
        </p:grpSpPr>
        <p:sp>
          <p:nvSpPr>
            <p:cNvPr id="14" name="Freeform 14"/>
            <p:cNvSpPr/>
            <p:nvPr/>
          </p:nvSpPr>
          <p:spPr>
            <a:xfrm>
              <a:off x="38675" y="26670"/>
              <a:ext cx="4102547" cy="213360"/>
            </a:xfrm>
            <a:custGeom>
              <a:avLst/>
              <a:gdLst/>
              <a:ahLst/>
              <a:cxnLst/>
              <a:rect l="l" t="t" r="r" b="b"/>
              <a:pathLst>
                <a:path w="4102547" h="213360">
                  <a:moveTo>
                    <a:pt x="51567" y="33020"/>
                  </a:moveTo>
                  <a:cubicBezTo>
                    <a:pt x="3773312" y="36830"/>
                    <a:pt x="3961730" y="0"/>
                    <a:pt x="4042055" y="24130"/>
                  </a:cubicBezTo>
                  <a:cubicBezTo>
                    <a:pt x="4067839" y="31750"/>
                    <a:pt x="4081722" y="39370"/>
                    <a:pt x="4090647" y="57150"/>
                  </a:cubicBezTo>
                  <a:cubicBezTo>
                    <a:pt x="4099572" y="73660"/>
                    <a:pt x="4102547" y="106680"/>
                    <a:pt x="4096597" y="127000"/>
                  </a:cubicBezTo>
                  <a:cubicBezTo>
                    <a:pt x="4090647" y="146050"/>
                    <a:pt x="4069822" y="167640"/>
                    <a:pt x="4054947" y="171450"/>
                  </a:cubicBezTo>
                  <a:cubicBezTo>
                    <a:pt x="4039080" y="176530"/>
                    <a:pt x="4013297" y="167640"/>
                    <a:pt x="4001397" y="153670"/>
                  </a:cubicBezTo>
                  <a:cubicBezTo>
                    <a:pt x="3989497" y="138430"/>
                    <a:pt x="3981563" y="106680"/>
                    <a:pt x="3984538" y="86360"/>
                  </a:cubicBezTo>
                  <a:cubicBezTo>
                    <a:pt x="3986522" y="66040"/>
                    <a:pt x="4002389" y="39370"/>
                    <a:pt x="4017264" y="30480"/>
                  </a:cubicBezTo>
                  <a:cubicBezTo>
                    <a:pt x="4032139" y="21590"/>
                    <a:pt x="4057922" y="24130"/>
                    <a:pt x="4071805" y="34290"/>
                  </a:cubicBezTo>
                  <a:cubicBezTo>
                    <a:pt x="4085689" y="45720"/>
                    <a:pt x="4098581" y="74930"/>
                    <a:pt x="4100564" y="95250"/>
                  </a:cubicBezTo>
                  <a:cubicBezTo>
                    <a:pt x="4102547" y="110490"/>
                    <a:pt x="4098581" y="128270"/>
                    <a:pt x="4090647" y="140970"/>
                  </a:cubicBezTo>
                  <a:cubicBezTo>
                    <a:pt x="4080731" y="156210"/>
                    <a:pt x="4067839" y="166370"/>
                    <a:pt x="4042055" y="173990"/>
                  </a:cubicBezTo>
                  <a:cubicBezTo>
                    <a:pt x="3961730" y="198120"/>
                    <a:pt x="3773312" y="161290"/>
                    <a:pt x="3525394" y="157480"/>
                  </a:cubicBezTo>
                  <a:cubicBezTo>
                    <a:pt x="2880807" y="147320"/>
                    <a:pt x="259818" y="213360"/>
                    <a:pt x="51567" y="165100"/>
                  </a:cubicBezTo>
                  <a:cubicBezTo>
                    <a:pt x="30742" y="160020"/>
                    <a:pt x="25784" y="158750"/>
                    <a:pt x="17850" y="148590"/>
                  </a:cubicBezTo>
                  <a:cubicBezTo>
                    <a:pt x="7934" y="135890"/>
                    <a:pt x="0" y="107950"/>
                    <a:pt x="992" y="91440"/>
                  </a:cubicBezTo>
                  <a:cubicBezTo>
                    <a:pt x="1984" y="76200"/>
                    <a:pt x="8925" y="59690"/>
                    <a:pt x="17850" y="49530"/>
                  </a:cubicBezTo>
                  <a:cubicBezTo>
                    <a:pt x="25784" y="39370"/>
                    <a:pt x="51567" y="33020"/>
                    <a:pt x="51567" y="33020"/>
                  </a:cubicBezTo>
                </a:path>
              </a:pathLst>
            </a:custGeom>
            <a:solidFill>
              <a:srgbClr val="98B4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8849" y="3873910"/>
            <a:ext cx="3063852" cy="70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  <a:spcBef>
                <a:spcPct val="0"/>
              </a:spcBef>
            </a:pPr>
            <a:r>
              <a:rPr lang="en-US" sz="501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GPU 서버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39652" y="5527079"/>
            <a:ext cx="600894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6400" lvl="1" indent="-463200" algn="ctr">
              <a:lnSpc>
                <a:spcPts val="4548"/>
              </a:lnSpc>
              <a:spcBef>
                <a:spcPct val="0"/>
              </a:spcBef>
              <a:buAutoNum type="arabicPeriod"/>
            </a:pP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배치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사이즈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최적화</a:t>
            </a:r>
            <a:endParaRPr lang="en-US" sz="4290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97164" y="6667500"/>
            <a:ext cx="388809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  <a:spcBef>
                <a:spcPct val="0"/>
              </a:spcBef>
            </a:pP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2.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메모리</a:t>
            </a:r>
            <a:r>
              <a:rPr lang="en-US" sz="4290" dirty="0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4290" dirty="0" err="1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활용</a:t>
            </a:r>
            <a:endParaRPr lang="en-US" sz="4290" dirty="0">
              <a:solidFill>
                <a:srgbClr val="000000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43522" y="5997487"/>
            <a:ext cx="3704826" cy="129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6"/>
              </a:lnSpc>
            </a:pPr>
            <a:r>
              <a:rPr lang="en-US" sz="10038" spc="-501">
                <a:solidFill>
                  <a:srgbClr val="ED1C24"/>
                </a:solidFill>
                <a:latin typeface="210 합창단"/>
                <a:ea typeface="210 합창단"/>
                <a:cs typeface="210 합창단"/>
                <a:sym typeface="210 합창단"/>
              </a:rPr>
              <a:t>0.2 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9" name="Freeform 9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9096200" y="5800462"/>
            <a:ext cx="2237622" cy="1447596"/>
            <a:chOff x="0" y="0"/>
            <a:chExt cx="812800" cy="5258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25829"/>
            </a:xfrm>
            <a:custGeom>
              <a:avLst/>
              <a:gdLst/>
              <a:ahLst/>
              <a:cxnLst/>
              <a:rect l="l" t="t" r="r" b="b"/>
              <a:pathLst>
                <a:path w="812800" h="525829">
                  <a:moveTo>
                    <a:pt x="0" y="2629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22629"/>
                  </a:lnTo>
                  <a:lnTo>
                    <a:pt x="406400" y="322629"/>
                  </a:lnTo>
                  <a:lnTo>
                    <a:pt x="406400" y="525829"/>
                  </a:lnTo>
                  <a:lnTo>
                    <a:pt x="0" y="262914"/>
                  </a:ln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46050"/>
              <a:ext cx="711200" cy="17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017654" y="4574027"/>
            <a:ext cx="3406242" cy="205952"/>
            <a:chOff x="0" y="0"/>
            <a:chExt cx="4179898" cy="252730"/>
          </a:xfrm>
        </p:grpSpPr>
        <p:sp>
          <p:nvSpPr>
            <p:cNvPr id="14" name="Freeform 14"/>
            <p:cNvSpPr/>
            <p:nvPr/>
          </p:nvSpPr>
          <p:spPr>
            <a:xfrm>
              <a:off x="38675" y="26670"/>
              <a:ext cx="4102547" cy="213360"/>
            </a:xfrm>
            <a:custGeom>
              <a:avLst/>
              <a:gdLst/>
              <a:ahLst/>
              <a:cxnLst/>
              <a:rect l="l" t="t" r="r" b="b"/>
              <a:pathLst>
                <a:path w="4102547" h="213360">
                  <a:moveTo>
                    <a:pt x="51567" y="33020"/>
                  </a:moveTo>
                  <a:cubicBezTo>
                    <a:pt x="3773312" y="36830"/>
                    <a:pt x="3961730" y="0"/>
                    <a:pt x="4042055" y="24130"/>
                  </a:cubicBezTo>
                  <a:cubicBezTo>
                    <a:pt x="4067839" y="31750"/>
                    <a:pt x="4081722" y="39370"/>
                    <a:pt x="4090647" y="57150"/>
                  </a:cubicBezTo>
                  <a:cubicBezTo>
                    <a:pt x="4099572" y="73660"/>
                    <a:pt x="4102547" y="106680"/>
                    <a:pt x="4096597" y="127000"/>
                  </a:cubicBezTo>
                  <a:cubicBezTo>
                    <a:pt x="4090647" y="146050"/>
                    <a:pt x="4069822" y="167640"/>
                    <a:pt x="4054947" y="171450"/>
                  </a:cubicBezTo>
                  <a:cubicBezTo>
                    <a:pt x="4039080" y="176530"/>
                    <a:pt x="4013297" y="167640"/>
                    <a:pt x="4001397" y="153670"/>
                  </a:cubicBezTo>
                  <a:cubicBezTo>
                    <a:pt x="3989497" y="138430"/>
                    <a:pt x="3981563" y="106680"/>
                    <a:pt x="3984538" y="86360"/>
                  </a:cubicBezTo>
                  <a:cubicBezTo>
                    <a:pt x="3986522" y="66040"/>
                    <a:pt x="4002389" y="39370"/>
                    <a:pt x="4017264" y="30480"/>
                  </a:cubicBezTo>
                  <a:cubicBezTo>
                    <a:pt x="4032139" y="21590"/>
                    <a:pt x="4057922" y="24130"/>
                    <a:pt x="4071805" y="34290"/>
                  </a:cubicBezTo>
                  <a:cubicBezTo>
                    <a:pt x="4085689" y="45720"/>
                    <a:pt x="4098581" y="74930"/>
                    <a:pt x="4100564" y="95250"/>
                  </a:cubicBezTo>
                  <a:cubicBezTo>
                    <a:pt x="4102547" y="110490"/>
                    <a:pt x="4098581" y="128270"/>
                    <a:pt x="4090647" y="140970"/>
                  </a:cubicBezTo>
                  <a:cubicBezTo>
                    <a:pt x="4080731" y="156210"/>
                    <a:pt x="4067839" y="166370"/>
                    <a:pt x="4042055" y="173990"/>
                  </a:cubicBezTo>
                  <a:cubicBezTo>
                    <a:pt x="3961730" y="198120"/>
                    <a:pt x="3773312" y="161290"/>
                    <a:pt x="3525394" y="157480"/>
                  </a:cubicBezTo>
                  <a:cubicBezTo>
                    <a:pt x="2880807" y="147320"/>
                    <a:pt x="259818" y="213360"/>
                    <a:pt x="51567" y="165100"/>
                  </a:cubicBezTo>
                  <a:cubicBezTo>
                    <a:pt x="30742" y="160020"/>
                    <a:pt x="25784" y="158750"/>
                    <a:pt x="17850" y="148590"/>
                  </a:cubicBezTo>
                  <a:cubicBezTo>
                    <a:pt x="7934" y="135890"/>
                    <a:pt x="0" y="107950"/>
                    <a:pt x="992" y="91440"/>
                  </a:cubicBezTo>
                  <a:cubicBezTo>
                    <a:pt x="1984" y="76200"/>
                    <a:pt x="8925" y="59690"/>
                    <a:pt x="17850" y="49530"/>
                  </a:cubicBezTo>
                  <a:cubicBezTo>
                    <a:pt x="25784" y="39370"/>
                    <a:pt x="51567" y="33020"/>
                    <a:pt x="51567" y="33020"/>
                  </a:cubicBezTo>
                </a:path>
              </a:pathLst>
            </a:custGeom>
            <a:solidFill>
              <a:srgbClr val="98B4FF"/>
            </a:solidFill>
            <a:ln cap="sq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9619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평점 기반 추천 서비스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587325"/>
            <a:ext cx="7512855" cy="1502571"/>
          </a:xfrm>
          <a:custGeom>
            <a:avLst/>
            <a:gdLst/>
            <a:ahLst/>
            <a:cxnLst/>
            <a:rect l="l" t="t" r="r" b="b"/>
            <a:pathLst>
              <a:path w="7512855" h="1502571">
                <a:moveTo>
                  <a:pt x="0" y="0"/>
                </a:moveTo>
                <a:lnTo>
                  <a:pt x="7512855" y="0"/>
                </a:lnTo>
                <a:lnTo>
                  <a:pt x="7512855" y="1502571"/>
                </a:lnTo>
                <a:lnTo>
                  <a:pt x="0" y="150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2831" y="829663"/>
            <a:ext cx="713093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추천_별점&amp;리뷰</a:t>
            </a:r>
          </a:p>
        </p:txBody>
      </p:sp>
      <p:sp>
        <p:nvSpPr>
          <p:cNvPr id="5" name="Freeform 5"/>
          <p:cNvSpPr/>
          <p:nvPr/>
        </p:nvSpPr>
        <p:spPr>
          <a:xfrm rot="1043947">
            <a:off x="1854533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35694" y="4002405"/>
            <a:ext cx="288870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5747" spc="-28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높은</a:t>
            </a:r>
            <a:r>
              <a:rPr lang="en-US" sz="5747" spc="-287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747" spc="-28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별점</a:t>
            </a:r>
            <a:endParaRPr lang="en-US" sz="5747" spc="-287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37280" y="4002405"/>
            <a:ext cx="422613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5747" spc="-28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높은</a:t>
            </a:r>
            <a:r>
              <a:rPr lang="en-US" sz="5747" spc="-287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747" spc="-287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감성점수</a:t>
            </a:r>
            <a:endParaRPr lang="en-US" sz="5747" spc="-287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113936" y="5686016"/>
            <a:ext cx="2120559" cy="2012603"/>
          </a:xfrm>
          <a:custGeom>
            <a:avLst/>
            <a:gdLst/>
            <a:ahLst/>
            <a:cxnLst/>
            <a:rect l="l" t="t" r="r" b="b"/>
            <a:pathLst>
              <a:path w="2120559" h="2012603">
                <a:moveTo>
                  <a:pt x="0" y="0"/>
                </a:moveTo>
                <a:lnTo>
                  <a:pt x="2120559" y="0"/>
                </a:lnTo>
                <a:lnTo>
                  <a:pt x="2120559" y="2012603"/>
                </a:lnTo>
                <a:lnTo>
                  <a:pt x="0" y="2012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23899" y="5686016"/>
            <a:ext cx="1905923" cy="1905923"/>
          </a:xfrm>
          <a:custGeom>
            <a:avLst/>
            <a:gdLst/>
            <a:ahLst/>
            <a:cxnLst/>
            <a:rect l="l" t="t" r="r" b="b"/>
            <a:pathLst>
              <a:path w="1905923" h="1905923">
                <a:moveTo>
                  <a:pt x="0" y="0"/>
                </a:moveTo>
                <a:lnTo>
                  <a:pt x="1905923" y="0"/>
                </a:lnTo>
                <a:lnTo>
                  <a:pt x="1905923" y="1905923"/>
                </a:lnTo>
                <a:lnTo>
                  <a:pt x="0" y="190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03270" y="5860828"/>
            <a:ext cx="989594" cy="989594"/>
          </a:xfrm>
          <a:custGeom>
            <a:avLst/>
            <a:gdLst/>
            <a:ahLst/>
            <a:cxnLst/>
            <a:rect l="l" t="t" r="r" b="b"/>
            <a:pathLst>
              <a:path w="989594" h="989594">
                <a:moveTo>
                  <a:pt x="0" y="0"/>
                </a:moveTo>
                <a:lnTo>
                  <a:pt x="989594" y="0"/>
                </a:lnTo>
                <a:lnTo>
                  <a:pt x="989594" y="989594"/>
                </a:lnTo>
                <a:lnTo>
                  <a:pt x="0" y="989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63347" y="6148929"/>
            <a:ext cx="1052897" cy="701493"/>
          </a:xfrm>
          <a:custGeom>
            <a:avLst/>
            <a:gdLst/>
            <a:ahLst/>
            <a:cxnLst/>
            <a:rect l="l" t="t" r="r" b="b"/>
            <a:pathLst>
              <a:path w="1052897" h="701493">
                <a:moveTo>
                  <a:pt x="0" y="0"/>
                </a:moveTo>
                <a:lnTo>
                  <a:pt x="1052897" y="0"/>
                </a:lnTo>
                <a:lnTo>
                  <a:pt x="1052897" y="701493"/>
                </a:lnTo>
                <a:lnTo>
                  <a:pt x="0" y="70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49769" y="5686016"/>
            <a:ext cx="2008308" cy="1892831"/>
          </a:xfrm>
          <a:custGeom>
            <a:avLst/>
            <a:gdLst/>
            <a:ahLst/>
            <a:cxnLst/>
            <a:rect l="l" t="t" r="r" b="b"/>
            <a:pathLst>
              <a:path w="2008308" h="1892831">
                <a:moveTo>
                  <a:pt x="0" y="0"/>
                </a:moveTo>
                <a:lnTo>
                  <a:pt x="2008308" y="0"/>
                </a:lnTo>
                <a:lnTo>
                  <a:pt x="2008308" y="1892830"/>
                </a:lnTo>
                <a:lnTo>
                  <a:pt x="0" y="18928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614631" y="4002405"/>
            <a:ext cx="446056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5747" spc="-287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맞춤 영화 추천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34494" y="4746834"/>
            <a:ext cx="3406242" cy="205952"/>
            <a:chOff x="0" y="0"/>
            <a:chExt cx="4179898" cy="252730"/>
          </a:xfrm>
        </p:grpSpPr>
        <p:sp>
          <p:nvSpPr>
            <p:cNvPr id="15" name="Freeform 15"/>
            <p:cNvSpPr/>
            <p:nvPr/>
          </p:nvSpPr>
          <p:spPr>
            <a:xfrm>
              <a:off x="38675" y="26670"/>
              <a:ext cx="4102547" cy="213360"/>
            </a:xfrm>
            <a:custGeom>
              <a:avLst/>
              <a:gdLst/>
              <a:ahLst/>
              <a:cxnLst/>
              <a:rect l="l" t="t" r="r" b="b"/>
              <a:pathLst>
                <a:path w="4102547" h="213360">
                  <a:moveTo>
                    <a:pt x="51567" y="33020"/>
                  </a:moveTo>
                  <a:cubicBezTo>
                    <a:pt x="3773312" y="36830"/>
                    <a:pt x="3961730" y="0"/>
                    <a:pt x="4042055" y="24130"/>
                  </a:cubicBezTo>
                  <a:cubicBezTo>
                    <a:pt x="4067839" y="31750"/>
                    <a:pt x="4081722" y="39370"/>
                    <a:pt x="4090647" y="57150"/>
                  </a:cubicBezTo>
                  <a:cubicBezTo>
                    <a:pt x="4099572" y="73660"/>
                    <a:pt x="4102547" y="106680"/>
                    <a:pt x="4096597" y="127000"/>
                  </a:cubicBezTo>
                  <a:cubicBezTo>
                    <a:pt x="4090647" y="146050"/>
                    <a:pt x="4069822" y="167640"/>
                    <a:pt x="4054947" y="171450"/>
                  </a:cubicBezTo>
                  <a:cubicBezTo>
                    <a:pt x="4039080" y="176530"/>
                    <a:pt x="4013297" y="167640"/>
                    <a:pt x="4001397" y="153670"/>
                  </a:cubicBezTo>
                  <a:cubicBezTo>
                    <a:pt x="3989497" y="138430"/>
                    <a:pt x="3981563" y="106680"/>
                    <a:pt x="3984538" y="86360"/>
                  </a:cubicBezTo>
                  <a:cubicBezTo>
                    <a:pt x="3986522" y="66040"/>
                    <a:pt x="4002389" y="39370"/>
                    <a:pt x="4017264" y="30480"/>
                  </a:cubicBezTo>
                  <a:cubicBezTo>
                    <a:pt x="4032139" y="21590"/>
                    <a:pt x="4057922" y="24130"/>
                    <a:pt x="4071805" y="34290"/>
                  </a:cubicBezTo>
                  <a:cubicBezTo>
                    <a:pt x="4085689" y="45720"/>
                    <a:pt x="4098581" y="74930"/>
                    <a:pt x="4100564" y="95250"/>
                  </a:cubicBezTo>
                  <a:cubicBezTo>
                    <a:pt x="4102547" y="110490"/>
                    <a:pt x="4098581" y="128270"/>
                    <a:pt x="4090647" y="140970"/>
                  </a:cubicBezTo>
                  <a:cubicBezTo>
                    <a:pt x="4080731" y="156210"/>
                    <a:pt x="4067839" y="166370"/>
                    <a:pt x="4042055" y="173990"/>
                  </a:cubicBezTo>
                  <a:cubicBezTo>
                    <a:pt x="3961730" y="198120"/>
                    <a:pt x="3773312" y="161290"/>
                    <a:pt x="3525394" y="157480"/>
                  </a:cubicBezTo>
                  <a:cubicBezTo>
                    <a:pt x="2880807" y="147320"/>
                    <a:pt x="259818" y="213360"/>
                    <a:pt x="51567" y="165100"/>
                  </a:cubicBezTo>
                  <a:cubicBezTo>
                    <a:pt x="30742" y="160020"/>
                    <a:pt x="25784" y="158750"/>
                    <a:pt x="17850" y="148590"/>
                  </a:cubicBezTo>
                  <a:cubicBezTo>
                    <a:pt x="7934" y="135890"/>
                    <a:pt x="0" y="107950"/>
                    <a:pt x="992" y="91440"/>
                  </a:cubicBezTo>
                  <a:cubicBezTo>
                    <a:pt x="1984" y="76200"/>
                    <a:pt x="8925" y="59690"/>
                    <a:pt x="17850" y="49530"/>
                  </a:cubicBezTo>
                  <a:cubicBezTo>
                    <a:pt x="25784" y="39370"/>
                    <a:pt x="51567" y="33020"/>
                    <a:pt x="51567" y="33020"/>
                  </a:cubicBezTo>
                </a:path>
              </a:pathLst>
            </a:custGeom>
            <a:solidFill>
              <a:srgbClr val="9FA0A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681915" y="4739428"/>
            <a:ext cx="4321483" cy="205952"/>
            <a:chOff x="0" y="0"/>
            <a:chExt cx="5303017" cy="252730"/>
          </a:xfrm>
        </p:grpSpPr>
        <p:sp>
          <p:nvSpPr>
            <p:cNvPr id="17" name="Freeform 17"/>
            <p:cNvSpPr/>
            <p:nvPr/>
          </p:nvSpPr>
          <p:spPr>
            <a:xfrm>
              <a:off x="49067" y="26670"/>
              <a:ext cx="5204883" cy="213360"/>
            </a:xfrm>
            <a:custGeom>
              <a:avLst/>
              <a:gdLst/>
              <a:ahLst/>
              <a:cxnLst/>
              <a:rect l="l" t="t" r="r" b="b"/>
              <a:pathLst>
                <a:path w="5204883" h="213360">
                  <a:moveTo>
                    <a:pt x="65423" y="33020"/>
                  </a:moveTo>
                  <a:cubicBezTo>
                    <a:pt x="4787184" y="36830"/>
                    <a:pt x="5026229" y="0"/>
                    <a:pt x="5128137" y="24130"/>
                  </a:cubicBezTo>
                  <a:cubicBezTo>
                    <a:pt x="5160849" y="31750"/>
                    <a:pt x="5178462" y="39370"/>
                    <a:pt x="5189786" y="57150"/>
                  </a:cubicBezTo>
                  <a:cubicBezTo>
                    <a:pt x="5201109" y="73660"/>
                    <a:pt x="5204883" y="106680"/>
                    <a:pt x="5197334" y="127000"/>
                  </a:cubicBezTo>
                  <a:cubicBezTo>
                    <a:pt x="5189786" y="146050"/>
                    <a:pt x="5163365" y="167640"/>
                    <a:pt x="5144493" y="171450"/>
                  </a:cubicBezTo>
                  <a:cubicBezTo>
                    <a:pt x="5124363" y="176530"/>
                    <a:pt x="5091651" y="167640"/>
                    <a:pt x="5076554" y="153670"/>
                  </a:cubicBezTo>
                  <a:cubicBezTo>
                    <a:pt x="5061456" y="138430"/>
                    <a:pt x="5051391" y="106680"/>
                    <a:pt x="5055166" y="86360"/>
                  </a:cubicBezTo>
                  <a:cubicBezTo>
                    <a:pt x="5057682" y="66040"/>
                    <a:pt x="5077812" y="39370"/>
                    <a:pt x="5096684" y="30480"/>
                  </a:cubicBezTo>
                  <a:cubicBezTo>
                    <a:pt x="5115556" y="21590"/>
                    <a:pt x="5148267" y="24130"/>
                    <a:pt x="5165881" y="34290"/>
                  </a:cubicBezTo>
                  <a:cubicBezTo>
                    <a:pt x="5183495" y="45720"/>
                    <a:pt x="5199851" y="74930"/>
                    <a:pt x="5202367" y="95250"/>
                  </a:cubicBezTo>
                  <a:cubicBezTo>
                    <a:pt x="5204883" y="110490"/>
                    <a:pt x="5199851" y="128270"/>
                    <a:pt x="5189786" y="140970"/>
                  </a:cubicBezTo>
                  <a:cubicBezTo>
                    <a:pt x="5177204" y="156210"/>
                    <a:pt x="5160849" y="166370"/>
                    <a:pt x="5128137" y="173990"/>
                  </a:cubicBezTo>
                  <a:cubicBezTo>
                    <a:pt x="5026229" y="198120"/>
                    <a:pt x="4787184" y="161290"/>
                    <a:pt x="4472652" y="157480"/>
                  </a:cubicBezTo>
                  <a:cubicBezTo>
                    <a:pt x="3654867" y="147320"/>
                    <a:pt x="329630" y="213360"/>
                    <a:pt x="65423" y="165100"/>
                  </a:cubicBezTo>
                  <a:cubicBezTo>
                    <a:pt x="39002" y="160020"/>
                    <a:pt x="32712" y="158750"/>
                    <a:pt x="22647" y="148590"/>
                  </a:cubicBezTo>
                  <a:cubicBezTo>
                    <a:pt x="10065" y="135890"/>
                    <a:pt x="0" y="107950"/>
                    <a:pt x="1258" y="91440"/>
                  </a:cubicBezTo>
                  <a:cubicBezTo>
                    <a:pt x="2516" y="76200"/>
                    <a:pt x="11323" y="59690"/>
                    <a:pt x="22647" y="49530"/>
                  </a:cubicBezTo>
                  <a:cubicBezTo>
                    <a:pt x="32712" y="39370"/>
                    <a:pt x="65423" y="33020"/>
                    <a:pt x="65423" y="33020"/>
                  </a:cubicBezTo>
                </a:path>
              </a:pathLst>
            </a:custGeom>
            <a:solidFill>
              <a:srgbClr val="9FA0A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514364" y="4739428"/>
            <a:ext cx="4603421" cy="205952"/>
            <a:chOff x="0" y="0"/>
            <a:chExt cx="5648991" cy="252730"/>
          </a:xfrm>
        </p:grpSpPr>
        <p:sp>
          <p:nvSpPr>
            <p:cNvPr id="19" name="Freeform 19"/>
            <p:cNvSpPr/>
            <p:nvPr/>
          </p:nvSpPr>
          <p:spPr>
            <a:xfrm>
              <a:off x="52268" y="26670"/>
              <a:ext cx="5544454" cy="213360"/>
            </a:xfrm>
            <a:custGeom>
              <a:avLst/>
              <a:gdLst/>
              <a:ahLst/>
              <a:cxnLst/>
              <a:rect l="l" t="t" r="r" b="b"/>
              <a:pathLst>
                <a:path w="5544454" h="213360">
                  <a:moveTo>
                    <a:pt x="69691" y="33020"/>
                  </a:moveTo>
                  <a:cubicBezTo>
                    <a:pt x="5099504" y="36830"/>
                    <a:pt x="5354145" y="0"/>
                    <a:pt x="5462702" y="24130"/>
                  </a:cubicBezTo>
                  <a:cubicBezTo>
                    <a:pt x="5497547" y="31750"/>
                    <a:pt x="5516310" y="39370"/>
                    <a:pt x="5528372" y="57150"/>
                  </a:cubicBezTo>
                  <a:cubicBezTo>
                    <a:pt x="5540434" y="73660"/>
                    <a:pt x="5544455" y="106680"/>
                    <a:pt x="5536413" y="127000"/>
                  </a:cubicBezTo>
                  <a:cubicBezTo>
                    <a:pt x="5528372" y="146050"/>
                    <a:pt x="5500228" y="167640"/>
                    <a:pt x="5480124" y="171450"/>
                  </a:cubicBezTo>
                  <a:cubicBezTo>
                    <a:pt x="5458681" y="176530"/>
                    <a:pt x="5423836" y="167640"/>
                    <a:pt x="5407753" y="153670"/>
                  </a:cubicBezTo>
                  <a:cubicBezTo>
                    <a:pt x="5391670" y="138430"/>
                    <a:pt x="5380949" y="106680"/>
                    <a:pt x="5384969" y="86360"/>
                  </a:cubicBezTo>
                  <a:cubicBezTo>
                    <a:pt x="5387650" y="66040"/>
                    <a:pt x="5409093" y="39370"/>
                    <a:pt x="5429196" y="30480"/>
                  </a:cubicBezTo>
                  <a:cubicBezTo>
                    <a:pt x="5449300" y="21590"/>
                    <a:pt x="5484145" y="24130"/>
                    <a:pt x="5502908" y="34290"/>
                  </a:cubicBezTo>
                  <a:cubicBezTo>
                    <a:pt x="5521671" y="45720"/>
                    <a:pt x="5539093" y="74930"/>
                    <a:pt x="5541774" y="95250"/>
                  </a:cubicBezTo>
                  <a:cubicBezTo>
                    <a:pt x="5544455" y="110490"/>
                    <a:pt x="5539093" y="128270"/>
                    <a:pt x="5528372" y="140970"/>
                  </a:cubicBezTo>
                  <a:cubicBezTo>
                    <a:pt x="5514970" y="156210"/>
                    <a:pt x="5497547" y="166370"/>
                    <a:pt x="5462702" y="173990"/>
                  </a:cubicBezTo>
                  <a:cubicBezTo>
                    <a:pt x="5354145" y="198120"/>
                    <a:pt x="5099504" y="161290"/>
                    <a:pt x="4764452" y="157480"/>
                  </a:cubicBezTo>
                  <a:cubicBezTo>
                    <a:pt x="3893314" y="147320"/>
                    <a:pt x="351136" y="213360"/>
                    <a:pt x="69691" y="165100"/>
                  </a:cubicBezTo>
                  <a:cubicBezTo>
                    <a:pt x="41547" y="160020"/>
                    <a:pt x="34846" y="158750"/>
                    <a:pt x="24124" y="148590"/>
                  </a:cubicBezTo>
                  <a:cubicBezTo>
                    <a:pt x="10722" y="135890"/>
                    <a:pt x="0" y="107950"/>
                    <a:pt x="1341" y="91440"/>
                  </a:cubicBezTo>
                  <a:cubicBezTo>
                    <a:pt x="2681" y="76200"/>
                    <a:pt x="12062" y="59690"/>
                    <a:pt x="24124" y="49530"/>
                  </a:cubicBezTo>
                  <a:cubicBezTo>
                    <a:pt x="34846" y="39370"/>
                    <a:pt x="69691" y="33020"/>
                    <a:pt x="69691" y="33020"/>
                  </a:cubicBezTo>
                </a:path>
              </a:pathLst>
            </a:custGeom>
            <a:solidFill>
              <a:srgbClr val="9FA0A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28424" y="8644514"/>
            <a:ext cx="6631152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검색 결과 기반 추천</a:t>
            </a:r>
          </a:p>
        </p:txBody>
      </p:sp>
      <p:sp>
        <p:nvSpPr>
          <p:cNvPr id="6" name="Freeform 6"/>
          <p:cNvSpPr/>
          <p:nvPr/>
        </p:nvSpPr>
        <p:spPr>
          <a:xfrm rot="67921">
            <a:off x="6465400" y="9323394"/>
            <a:ext cx="5396648" cy="303561"/>
          </a:xfrm>
          <a:custGeom>
            <a:avLst/>
            <a:gdLst/>
            <a:ahLst/>
            <a:cxnLst/>
            <a:rect l="l" t="t" r="r" b="b"/>
            <a:pathLst>
              <a:path w="5396648" h="303561">
                <a:moveTo>
                  <a:pt x="0" y="0"/>
                </a:moveTo>
                <a:lnTo>
                  <a:pt x="5396648" y="0"/>
                </a:lnTo>
                <a:lnTo>
                  <a:pt x="5396648" y="303561"/>
                </a:lnTo>
                <a:lnTo>
                  <a:pt x="0" y="303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4513" y="2403564"/>
            <a:ext cx="12418974" cy="5479872"/>
          </a:xfrm>
          <a:custGeom>
            <a:avLst/>
            <a:gdLst/>
            <a:ahLst/>
            <a:cxnLst/>
            <a:rect l="l" t="t" r="r" b="b"/>
            <a:pathLst>
              <a:path w="12418974" h="5479872">
                <a:moveTo>
                  <a:pt x="0" y="0"/>
                </a:moveTo>
                <a:lnTo>
                  <a:pt x="12418974" y="0"/>
                </a:lnTo>
                <a:lnTo>
                  <a:pt x="12418974" y="5479872"/>
                </a:lnTo>
                <a:lnTo>
                  <a:pt x="0" y="5479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751633" y="2266404"/>
            <a:ext cx="1755372" cy="938326"/>
          </a:xfrm>
          <a:custGeom>
            <a:avLst/>
            <a:gdLst/>
            <a:ahLst/>
            <a:cxnLst/>
            <a:rect l="l" t="t" r="r" b="b"/>
            <a:pathLst>
              <a:path w="1755372" h="938326">
                <a:moveTo>
                  <a:pt x="0" y="0"/>
                </a:moveTo>
                <a:lnTo>
                  <a:pt x="1755372" y="0"/>
                </a:lnTo>
                <a:lnTo>
                  <a:pt x="1755372" y="938326"/>
                </a:lnTo>
                <a:lnTo>
                  <a:pt x="0" y="9383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>
            <a:off x="7003040" y="529063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/>
          <p:cNvSpPr txBox="1"/>
          <p:nvPr/>
        </p:nvSpPr>
        <p:spPr>
          <a:xfrm>
            <a:off x="7150294" y="792601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35844" y="2645357"/>
            <a:ext cx="14475614" cy="4784428"/>
          </a:xfrm>
          <a:custGeom>
            <a:avLst/>
            <a:gdLst/>
            <a:ahLst/>
            <a:cxnLst/>
            <a:rect l="l" t="t" r="r" b="b"/>
            <a:pathLst>
              <a:path w="14475614" h="4784428">
                <a:moveTo>
                  <a:pt x="0" y="0"/>
                </a:moveTo>
                <a:lnTo>
                  <a:pt x="14475613" y="0"/>
                </a:lnTo>
                <a:lnTo>
                  <a:pt x="14475613" y="4784428"/>
                </a:lnTo>
                <a:lnTo>
                  <a:pt x="0" y="478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247255" y="8239410"/>
            <a:ext cx="9392912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최근에 재밌게 본 영화 기반 추천</a:t>
            </a:r>
          </a:p>
        </p:txBody>
      </p:sp>
      <p:sp>
        <p:nvSpPr>
          <p:cNvPr id="8" name="Freeform 8"/>
          <p:cNvSpPr/>
          <p:nvPr/>
        </p:nvSpPr>
        <p:spPr>
          <a:xfrm rot="67921">
            <a:off x="5446195" y="8890967"/>
            <a:ext cx="8995032" cy="505971"/>
          </a:xfrm>
          <a:custGeom>
            <a:avLst/>
            <a:gdLst/>
            <a:ahLst/>
            <a:cxnLst/>
            <a:rect l="l" t="t" r="r" b="b"/>
            <a:pathLst>
              <a:path w="8995032" h="505971">
                <a:moveTo>
                  <a:pt x="0" y="0"/>
                </a:moveTo>
                <a:lnTo>
                  <a:pt x="8995032" y="0"/>
                </a:lnTo>
                <a:lnTo>
                  <a:pt x="8995032" y="505971"/>
                </a:lnTo>
                <a:lnTo>
                  <a:pt x="0" y="505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16353" y="2477191"/>
            <a:ext cx="2091957" cy="1118246"/>
          </a:xfrm>
          <a:custGeom>
            <a:avLst/>
            <a:gdLst/>
            <a:ahLst/>
            <a:cxnLst/>
            <a:rect l="l" t="t" r="r" b="b"/>
            <a:pathLst>
              <a:path w="2091957" h="1118246">
                <a:moveTo>
                  <a:pt x="0" y="0"/>
                </a:moveTo>
                <a:lnTo>
                  <a:pt x="2091957" y="0"/>
                </a:lnTo>
                <a:lnTo>
                  <a:pt x="2091957" y="1118246"/>
                </a:lnTo>
                <a:lnTo>
                  <a:pt x="0" y="11182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>
            <a:off x="7003040" y="529063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/>
          <p:cNvSpPr txBox="1"/>
          <p:nvPr/>
        </p:nvSpPr>
        <p:spPr>
          <a:xfrm>
            <a:off x="7150294" y="792601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5434" y="3334922"/>
            <a:ext cx="12037131" cy="3617156"/>
            <a:chOff x="0" y="0"/>
            <a:chExt cx="19449828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9379978" cy="5773550"/>
            </a:xfrm>
            <a:custGeom>
              <a:avLst/>
              <a:gdLst/>
              <a:ahLst/>
              <a:cxnLst/>
              <a:rect l="l" t="t" r="r" b="b"/>
              <a:pathLst>
                <a:path w="19379978" h="5773550">
                  <a:moveTo>
                    <a:pt x="19294889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19336798" y="5773550"/>
                  </a:lnTo>
                  <a:cubicBezTo>
                    <a:pt x="19360928" y="5773550"/>
                    <a:pt x="19379978" y="5754500"/>
                    <a:pt x="19379978" y="5730370"/>
                  </a:cubicBezTo>
                  <a:lnTo>
                    <a:pt x="19379978" y="40640"/>
                  </a:lnTo>
                  <a:cubicBezTo>
                    <a:pt x="19379978" y="21590"/>
                    <a:pt x="19367278" y="6350"/>
                    <a:pt x="19350769" y="0"/>
                  </a:cubicBezTo>
                  <a:lnTo>
                    <a:pt x="19350769" y="5687190"/>
                  </a:lnTo>
                  <a:cubicBezTo>
                    <a:pt x="19350769" y="5717670"/>
                    <a:pt x="19325369" y="5743070"/>
                    <a:pt x="19294889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9382519" cy="5776090"/>
            </a:xfrm>
            <a:custGeom>
              <a:avLst/>
              <a:gdLst/>
              <a:ahLst/>
              <a:cxnLst/>
              <a:rect l="l" t="t" r="r" b="b"/>
              <a:pathLst>
                <a:path w="19382519" h="5776090">
                  <a:moveTo>
                    <a:pt x="43180" y="5776090"/>
                  </a:moveTo>
                  <a:lnTo>
                    <a:pt x="19339339" y="5776090"/>
                  </a:lnTo>
                  <a:cubicBezTo>
                    <a:pt x="19363469" y="5776090"/>
                    <a:pt x="19382519" y="5757040"/>
                    <a:pt x="19382519" y="5732910"/>
                  </a:cubicBezTo>
                  <a:lnTo>
                    <a:pt x="19382519" y="43180"/>
                  </a:lnTo>
                  <a:cubicBezTo>
                    <a:pt x="19382519" y="19050"/>
                    <a:pt x="19363469" y="0"/>
                    <a:pt x="193393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449828" cy="5844670"/>
            </a:xfrm>
            <a:custGeom>
              <a:avLst/>
              <a:gdLst/>
              <a:ahLst/>
              <a:cxnLst/>
              <a:rect l="l" t="t" r="r" b="b"/>
              <a:pathLst>
                <a:path w="19449828" h="5844670">
                  <a:moveTo>
                    <a:pt x="19406648" y="44450"/>
                  </a:moveTo>
                  <a:cubicBezTo>
                    <a:pt x="19401569" y="19050"/>
                    <a:pt x="19378709" y="0"/>
                    <a:pt x="193520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19393948" y="5844670"/>
                  </a:lnTo>
                  <a:cubicBezTo>
                    <a:pt x="19424428" y="5844670"/>
                    <a:pt x="19449828" y="5819270"/>
                    <a:pt x="19449828" y="5788790"/>
                  </a:cubicBezTo>
                  <a:lnTo>
                    <a:pt x="19449828" y="99060"/>
                  </a:lnTo>
                  <a:cubicBezTo>
                    <a:pt x="19449828" y="72390"/>
                    <a:pt x="19432048" y="50800"/>
                    <a:pt x="19406648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9352039" y="12700"/>
                  </a:lnTo>
                  <a:cubicBezTo>
                    <a:pt x="19376169" y="12700"/>
                    <a:pt x="19395219" y="31750"/>
                    <a:pt x="19395219" y="55880"/>
                  </a:cubicBezTo>
                  <a:lnTo>
                    <a:pt x="19395219" y="5745610"/>
                  </a:lnTo>
                  <a:cubicBezTo>
                    <a:pt x="19395219" y="5769740"/>
                    <a:pt x="19376169" y="5788790"/>
                    <a:pt x="19352039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19437128" y="5788790"/>
                  </a:moveTo>
                  <a:cubicBezTo>
                    <a:pt x="19437128" y="5812920"/>
                    <a:pt x="19418078" y="5831970"/>
                    <a:pt x="19393948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19352039" y="5801490"/>
                  </a:lnTo>
                  <a:cubicBezTo>
                    <a:pt x="19382519" y="5801490"/>
                    <a:pt x="19407919" y="5776090"/>
                    <a:pt x="19407919" y="5745610"/>
                  </a:cubicBezTo>
                  <a:lnTo>
                    <a:pt x="19407919" y="58420"/>
                  </a:lnTo>
                  <a:cubicBezTo>
                    <a:pt x="19424428" y="64770"/>
                    <a:pt x="19437128" y="80010"/>
                    <a:pt x="19437128" y="99060"/>
                  </a:cubicBezTo>
                  <a:lnTo>
                    <a:pt x="19437128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378655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서비스 개요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9685056" y="3548834"/>
            <a:ext cx="4495072" cy="2795117"/>
          </a:xfrm>
          <a:custGeom>
            <a:avLst/>
            <a:gdLst/>
            <a:ahLst/>
            <a:cxnLst/>
            <a:rect l="l" t="t" r="r" b="b"/>
            <a:pathLst>
              <a:path w="4495072" h="2795117">
                <a:moveTo>
                  <a:pt x="0" y="0"/>
                </a:moveTo>
                <a:lnTo>
                  <a:pt x="4495071" y="0"/>
                </a:lnTo>
                <a:lnTo>
                  <a:pt x="4495071" y="2795117"/>
                </a:lnTo>
                <a:lnTo>
                  <a:pt x="0" y="279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935142">
            <a:off x="3382122" y="2221481"/>
            <a:ext cx="2310077" cy="2226882"/>
            <a:chOff x="0" y="0"/>
            <a:chExt cx="3080103" cy="2969176"/>
          </a:xfrm>
        </p:grpSpPr>
        <p:grpSp>
          <p:nvGrpSpPr>
            <p:cNvPr id="9" name="Group 9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909880">
            <a:off x="4023834" y="2495074"/>
            <a:ext cx="351590" cy="14985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63909" y="2384698"/>
            <a:ext cx="10543192" cy="5517604"/>
          </a:xfrm>
          <a:custGeom>
            <a:avLst/>
            <a:gdLst/>
            <a:ahLst/>
            <a:cxnLst/>
            <a:rect l="l" t="t" r="r" b="b"/>
            <a:pathLst>
              <a:path w="10543192" h="5517604">
                <a:moveTo>
                  <a:pt x="0" y="0"/>
                </a:moveTo>
                <a:lnTo>
                  <a:pt x="10543192" y="0"/>
                </a:lnTo>
                <a:lnTo>
                  <a:pt x="10543192" y="5517604"/>
                </a:lnTo>
                <a:lnTo>
                  <a:pt x="0" y="551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FA0A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695909" y="8454752"/>
            <a:ext cx="7679192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 최근 행동 기반 추천</a:t>
            </a:r>
          </a:p>
        </p:txBody>
      </p:sp>
      <p:sp>
        <p:nvSpPr>
          <p:cNvPr id="8" name="Freeform 8"/>
          <p:cNvSpPr/>
          <p:nvPr/>
        </p:nvSpPr>
        <p:spPr>
          <a:xfrm rot="67921">
            <a:off x="5833930" y="9142649"/>
            <a:ext cx="7498712" cy="421803"/>
          </a:xfrm>
          <a:custGeom>
            <a:avLst/>
            <a:gdLst/>
            <a:ahLst/>
            <a:cxnLst/>
            <a:rect l="l" t="t" r="r" b="b"/>
            <a:pathLst>
              <a:path w="7498712" h="421803">
                <a:moveTo>
                  <a:pt x="0" y="0"/>
                </a:moveTo>
                <a:lnTo>
                  <a:pt x="7498712" y="0"/>
                </a:lnTo>
                <a:lnTo>
                  <a:pt x="7498712" y="421802"/>
                </a:lnTo>
                <a:lnTo>
                  <a:pt x="0" y="421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76873" y="2384698"/>
            <a:ext cx="2091957" cy="1118246"/>
          </a:xfrm>
          <a:custGeom>
            <a:avLst/>
            <a:gdLst/>
            <a:ahLst/>
            <a:cxnLst/>
            <a:rect l="l" t="t" r="r" b="b"/>
            <a:pathLst>
              <a:path w="2091957" h="1118246">
                <a:moveTo>
                  <a:pt x="0" y="0"/>
                </a:moveTo>
                <a:lnTo>
                  <a:pt x="2091957" y="0"/>
                </a:lnTo>
                <a:lnTo>
                  <a:pt x="2091957" y="1118246"/>
                </a:lnTo>
                <a:lnTo>
                  <a:pt x="0" y="11182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>
            <a:off x="7003040" y="529063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/>
          <p:cNvSpPr txBox="1"/>
          <p:nvPr/>
        </p:nvSpPr>
        <p:spPr>
          <a:xfrm>
            <a:off x="7150294" y="792601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9734" y="4583357"/>
            <a:ext cx="7625732" cy="22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0"/>
              </a:lnSpc>
            </a:pPr>
            <a:r>
              <a:rPr lang="en-US" sz="16207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3" name="Freeform 3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3347" y="6995086"/>
            <a:ext cx="3007009" cy="81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2"/>
              </a:lnSpc>
            </a:pPr>
            <a:r>
              <a:rPr lang="en-US" sz="5813">
                <a:solidFill>
                  <a:srgbClr val="8F8F8F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범죄도시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900" y="5744576"/>
            <a:ext cx="1341228" cy="6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4D4D4D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액션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86900" y="7045499"/>
            <a:ext cx="2682457" cy="6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4D4D4D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마동석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6900" y="8352795"/>
            <a:ext cx="2682457" cy="6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4D4D4D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타격감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3353" y="3501911"/>
            <a:ext cx="1929346" cy="6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김무열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65439" y="4907799"/>
            <a:ext cx="3994519" cy="69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이병헌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850357" y="7365307"/>
            <a:ext cx="1636543" cy="3186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850357" y="7368493"/>
            <a:ext cx="1636543" cy="130411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3850357" y="6064383"/>
            <a:ext cx="1636543" cy="130411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828128" y="3821719"/>
            <a:ext cx="3205224" cy="2242664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6828128" y="5228295"/>
            <a:ext cx="3137311" cy="836088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828128" y="6064383"/>
            <a:ext cx="3214172" cy="56980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042300" y="6313687"/>
            <a:ext cx="1929346" cy="69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9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악인전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971646" y="2500074"/>
            <a:ext cx="3205224" cy="1299577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962699" y="3821719"/>
            <a:ext cx="3281625" cy="943088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3959958" y="1975304"/>
            <a:ext cx="3768936" cy="69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49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....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27872" y="4204331"/>
            <a:ext cx="3768936" cy="69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49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....</a:t>
            </a:r>
          </a:p>
        </p:txBody>
      </p:sp>
      <p:sp>
        <p:nvSpPr>
          <p:cNvPr id="24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652" y="3018235"/>
            <a:ext cx="16259648" cy="5976892"/>
            <a:chOff x="0" y="0"/>
            <a:chExt cx="4282376" cy="15741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376" cy="1574161"/>
            </a:xfrm>
            <a:custGeom>
              <a:avLst/>
              <a:gdLst/>
              <a:ahLst/>
              <a:cxnLst/>
              <a:rect l="l" t="t" r="r" b="b"/>
              <a:pathLst>
                <a:path w="4282376" h="1574161">
                  <a:moveTo>
                    <a:pt x="24283" y="0"/>
                  </a:moveTo>
                  <a:lnTo>
                    <a:pt x="4258093" y="0"/>
                  </a:lnTo>
                  <a:cubicBezTo>
                    <a:pt x="4271504" y="0"/>
                    <a:pt x="4282376" y="10872"/>
                    <a:pt x="4282376" y="24283"/>
                  </a:cubicBezTo>
                  <a:lnTo>
                    <a:pt x="4282376" y="1549878"/>
                  </a:lnTo>
                  <a:cubicBezTo>
                    <a:pt x="4282376" y="1563289"/>
                    <a:pt x="4271504" y="1574161"/>
                    <a:pt x="4258093" y="1574161"/>
                  </a:cubicBezTo>
                  <a:lnTo>
                    <a:pt x="24283" y="1574161"/>
                  </a:lnTo>
                  <a:cubicBezTo>
                    <a:pt x="10872" y="1574161"/>
                    <a:pt x="0" y="1563289"/>
                    <a:pt x="0" y="1549878"/>
                  </a:cubicBezTo>
                  <a:lnTo>
                    <a:pt x="0" y="24283"/>
                  </a:lnTo>
                  <a:cubicBezTo>
                    <a:pt x="0" y="10872"/>
                    <a:pt x="10872" y="0"/>
                    <a:pt x="242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CDDD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282376" cy="154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49991" y="4350859"/>
            <a:ext cx="1654161" cy="2762690"/>
          </a:xfrm>
          <a:custGeom>
            <a:avLst/>
            <a:gdLst/>
            <a:ahLst/>
            <a:cxnLst/>
            <a:rect l="l" t="t" r="r" b="b"/>
            <a:pathLst>
              <a:path w="1654161" h="2762690">
                <a:moveTo>
                  <a:pt x="0" y="0"/>
                </a:moveTo>
                <a:lnTo>
                  <a:pt x="1654161" y="0"/>
                </a:lnTo>
                <a:lnTo>
                  <a:pt x="1654161" y="2762690"/>
                </a:lnTo>
                <a:lnTo>
                  <a:pt x="0" y="276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56777" y="4526246"/>
            <a:ext cx="2085900" cy="2418435"/>
          </a:xfrm>
          <a:custGeom>
            <a:avLst/>
            <a:gdLst/>
            <a:ahLst/>
            <a:cxnLst/>
            <a:rect l="l" t="t" r="r" b="b"/>
            <a:pathLst>
              <a:path w="2085900" h="2418435">
                <a:moveTo>
                  <a:pt x="0" y="0"/>
                </a:moveTo>
                <a:lnTo>
                  <a:pt x="2085900" y="0"/>
                </a:lnTo>
                <a:lnTo>
                  <a:pt x="2085900" y="2418434"/>
                </a:lnTo>
                <a:lnTo>
                  <a:pt x="0" y="241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2045323" y="4740895"/>
            <a:ext cx="2504392" cy="2379172"/>
          </a:xfrm>
          <a:custGeom>
            <a:avLst/>
            <a:gdLst/>
            <a:ahLst/>
            <a:cxnLst/>
            <a:rect l="l" t="t" r="r" b="b"/>
            <a:pathLst>
              <a:path w="2504392" h="2379172">
                <a:moveTo>
                  <a:pt x="2504392" y="0"/>
                </a:moveTo>
                <a:lnTo>
                  <a:pt x="0" y="0"/>
                </a:lnTo>
                <a:lnTo>
                  <a:pt x="0" y="2379172"/>
                </a:lnTo>
                <a:lnTo>
                  <a:pt x="2504392" y="2379172"/>
                </a:lnTo>
                <a:lnTo>
                  <a:pt x="250439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698" y="4740895"/>
            <a:ext cx="2785252" cy="2628582"/>
          </a:xfrm>
          <a:custGeom>
            <a:avLst/>
            <a:gdLst/>
            <a:ahLst/>
            <a:cxnLst/>
            <a:rect l="l" t="t" r="r" b="b"/>
            <a:pathLst>
              <a:path w="2785252" h="2628582">
                <a:moveTo>
                  <a:pt x="0" y="0"/>
                </a:moveTo>
                <a:lnTo>
                  <a:pt x="2785252" y="0"/>
                </a:lnTo>
                <a:lnTo>
                  <a:pt x="2785252" y="2628582"/>
                </a:lnTo>
                <a:lnTo>
                  <a:pt x="0" y="2628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10" name="Freeform 10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812155" y="2385594"/>
            <a:ext cx="6682740" cy="1088965"/>
            <a:chOff x="0" y="0"/>
            <a:chExt cx="1760063" cy="2868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0063" cy="286805"/>
            </a:xfrm>
            <a:custGeom>
              <a:avLst/>
              <a:gdLst/>
              <a:ahLst/>
              <a:cxnLst/>
              <a:rect l="l" t="t" r="r" b="b"/>
              <a:pathLst>
                <a:path w="1760063" h="286805">
                  <a:moveTo>
                    <a:pt x="59083" y="0"/>
                  </a:moveTo>
                  <a:lnTo>
                    <a:pt x="1700980" y="0"/>
                  </a:lnTo>
                  <a:cubicBezTo>
                    <a:pt x="1733611" y="0"/>
                    <a:pt x="1760063" y="26452"/>
                    <a:pt x="1760063" y="59083"/>
                  </a:cubicBezTo>
                  <a:lnTo>
                    <a:pt x="1760063" y="227722"/>
                  </a:lnTo>
                  <a:cubicBezTo>
                    <a:pt x="1760063" y="243392"/>
                    <a:pt x="1753838" y="258420"/>
                    <a:pt x="1742758" y="269500"/>
                  </a:cubicBezTo>
                  <a:cubicBezTo>
                    <a:pt x="1731678" y="280581"/>
                    <a:pt x="1716650" y="286805"/>
                    <a:pt x="1700980" y="286805"/>
                  </a:cubicBezTo>
                  <a:lnTo>
                    <a:pt x="59083" y="286805"/>
                  </a:lnTo>
                  <a:cubicBezTo>
                    <a:pt x="43413" y="286805"/>
                    <a:pt x="28385" y="280581"/>
                    <a:pt x="17305" y="269500"/>
                  </a:cubicBezTo>
                  <a:cubicBezTo>
                    <a:pt x="6225" y="258420"/>
                    <a:pt x="0" y="243392"/>
                    <a:pt x="0" y="227722"/>
                  </a:cubicBezTo>
                  <a:lnTo>
                    <a:pt x="0" y="59083"/>
                  </a:lnTo>
                  <a:cubicBezTo>
                    <a:pt x="0" y="26452"/>
                    <a:pt x="26452" y="0"/>
                    <a:pt x="59083" y="0"/>
                  </a:cubicBezTo>
                  <a:close/>
                </a:path>
              </a:pathLst>
            </a:custGeom>
            <a:solidFill>
              <a:srgbClr val="DCDD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760063" cy="258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71172" y="4737240"/>
            <a:ext cx="1482353" cy="1317946"/>
          </a:xfrm>
          <a:custGeom>
            <a:avLst/>
            <a:gdLst/>
            <a:ahLst/>
            <a:cxnLst/>
            <a:rect l="l" t="t" r="r" b="b"/>
            <a:pathLst>
              <a:path w="1482353" h="1317946">
                <a:moveTo>
                  <a:pt x="0" y="0"/>
                </a:moveTo>
                <a:lnTo>
                  <a:pt x="1482353" y="0"/>
                </a:lnTo>
                <a:lnTo>
                  <a:pt x="1482353" y="1317946"/>
                </a:lnTo>
                <a:lnTo>
                  <a:pt x="0" y="1317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88657" y="6433816"/>
            <a:ext cx="1150945" cy="686251"/>
          </a:xfrm>
          <a:custGeom>
            <a:avLst/>
            <a:gdLst/>
            <a:ahLst/>
            <a:cxnLst/>
            <a:rect l="l" t="t" r="r" b="b"/>
            <a:pathLst>
              <a:path w="1150945" h="686251">
                <a:moveTo>
                  <a:pt x="0" y="0"/>
                </a:moveTo>
                <a:lnTo>
                  <a:pt x="1150945" y="0"/>
                </a:lnTo>
                <a:lnTo>
                  <a:pt x="1150945" y="686251"/>
                </a:lnTo>
                <a:lnTo>
                  <a:pt x="0" y="686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10702">
            <a:off x="6570987" y="5048510"/>
            <a:ext cx="964585" cy="940470"/>
          </a:xfrm>
          <a:custGeom>
            <a:avLst/>
            <a:gdLst/>
            <a:ahLst/>
            <a:cxnLst/>
            <a:rect l="l" t="t" r="r" b="b"/>
            <a:pathLst>
              <a:path w="964585" h="940470">
                <a:moveTo>
                  <a:pt x="0" y="0"/>
                </a:moveTo>
                <a:lnTo>
                  <a:pt x="964585" y="0"/>
                </a:lnTo>
                <a:lnTo>
                  <a:pt x="964585" y="940470"/>
                </a:lnTo>
                <a:lnTo>
                  <a:pt x="0" y="9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422347" y="2637072"/>
            <a:ext cx="5443306" cy="73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  <a:spcBef>
                <a:spcPct val="0"/>
              </a:spcBef>
            </a:pPr>
            <a:r>
              <a:rPr lang="en-US" sz="52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 기반 필터링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5073" y="7874302"/>
            <a:ext cx="1358351" cy="51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3655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줄거리</a:t>
            </a:r>
            <a:endParaRPr lang="en-US" sz="3655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4130" y="7874302"/>
            <a:ext cx="990992" cy="51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3655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장르</a:t>
            </a:r>
            <a:endParaRPr lang="en-US" sz="3655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866957" y="7874302"/>
            <a:ext cx="998695" cy="51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3655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배우</a:t>
            </a:r>
            <a:endParaRPr lang="en-US" sz="3655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689601" y="7874302"/>
            <a:ext cx="931399" cy="51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3655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감독</a:t>
            </a:r>
            <a:endParaRPr lang="en-US" sz="3655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25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8091" y="2906005"/>
            <a:ext cx="2898457" cy="2799646"/>
          </a:xfrm>
          <a:custGeom>
            <a:avLst/>
            <a:gdLst/>
            <a:ahLst/>
            <a:cxnLst/>
            <a:rect l="l" t="t" r="r" b="b"/>
            <a:pathLst>
              <a:path w="2898457" h="2799646">
                <a:moveTo>
                  <a:pt x="0" y="0"/>
                </a:moveTo>
                <a:lnTo>
                  <a:pt x="2898458" y="0"/>
                </a:lnTo>
                <a:lnTo>
                  <a:pt x="2898458" y="2799647"/>
                </a:lnTo>
                <a:lnTo>
                  <a:pt x="0" y="279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4995" y="6798278"/>
            <a:ext cx="8987768" cy="11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6"/>
              </a:lnSpc>
              <a:spcBef>
                <a:spcPct val="0"/>
              </a:spcBef>
            </a:pPr>
            <a:r>
              <a:rPr lang="en-US" sz="8175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Word 2 Vector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5" name="Freeform 5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4382" y="1939850"/>
            <a:ext cx="8099235" cy="7698740"/>
            <a:chOff x="0" y="0"/>
            <a:chExt cx="2133132" cy="2027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132" cy="2027652"/>
            </a:xfrm>
            <a:custGeom>
              <a:avLst/>
              <a:gdLst/>
              <a:ahLst/>
              <a:cxnLst/>
              <a:rect l="l" t="t" r="r" b="b"/>
              <a:pathLst>
                <a:path w="2133132" h="2027652">
                  <a:moveTo>
                    <a:pt x="48750" y="0"/>
                  </a:moveTo>
                  <a:lnTo>
                    <a:pt x="2084382" y="0"/>
                  </a:lnTo>
                  <a:cubicBezTo>
                    <a:pt x="2097311" y="0"/>
                    <a:pt x="2109711" y="5136"/>
                    <a:pt x="2118853" y="14279"/>
                  </a:cubicBezTo>
                  <a:cubicBezTo>
                    <a:pt x="2127996" y="23421"/>
                    <a:pt x="2133132" y="35821"/>
                    <a:pt x="2133132" y="48750"/>
                  </a:cubicBezTo>
                  <a:lnTo>
                    <a:pt x="2133132" y="1978902"/>
                  </a:lnTo>
                  <a:cubicBezTo>
                    <a:pt x="2133132" y="2005826"/>
                    <a:pt x="2111306" y="2027652"/>
                    <a:pt x="2084382" y="2027652"/>
                  </a:cubicBezTo>
                  <a:lnTo>
                    <a:pt x="48750" y="2027652"/>
                  </a:lnTo>
                  <a:cubicBezTo>
                    <a:pt x="35821" y="2027652"/>
                    <a:pt x="23421" y="2022516"/>
                    <a:pt x="14279" y="2013373"/>
                  </a:cubicBezTo>
                  <a:cubicBezTo>
                    <a:pt x="5136" y="2004231"/>
                    <a:pt x="0" y="1991831"/>
                    <a:pt x="0" y="197890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33132" cy="199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433" y="2095678"/>
            <a:ext cx="7387084" cy="7387084"/>
          </a:xfrm>
          <a:custGeom>
            <a:avLst/>
            <a:gdLst/>
            <a:ahLst/>
            <a:cxnLst/>
            <a:rect l="l" t="t" r="r" b="b"/>
            <a:pathLst>
              <a:path w="7387084" h="7387084">
                <a:moveTo>
                  <a:pt x="0" y="0"/>
                </a:moveTo>
                <a:lnTo>
                  <a:pt x="7387084" y="0"/>
                </a:lnTo>
                <a:lnTo>
                  <a:pt x="7387084" y="7387084"/>
                </a:lnTo>
                <a:lnTo>
                  <a:pt x="0" y="738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12306" y="4222931"/>
            <a:ext cx="2105741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마동석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3138" y="4280016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미용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6198" y="4649688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왜소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1310" y="5562285"/>
            <a:ext cx="1259308" cy="4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여자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0932" y="6904682"/>
            <a:ext cx="2734245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범죄도시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7028" y="5836845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액션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9626" y="3113915"/>
            <a:ext cx="1293374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 dirty="0" err="1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</a:t>
            </a:r>
            <a:endParaRPr lang="en-US" sz="4853" dirty="0">
              <a:solidFill>
                <a:srgbClr val="ED1C24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27101" y="7274354"/>
            <a:ext cx="2362416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대한민국</a:t>
            </a:r>
          </a:p>
        </p:txBody>
      </p:sp>
      <p:sp>
        <p:nvSpPr>
          <p:cNvPr id="18" name="Freeform 18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4382" y="1939850"/>
            <a:ext cx="8099235" cy="7698740"/>
            <a:chOff x="0" y="0"/>
            <a:chExt cx="2133132" cy="2027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132" cy="2027652"/>
            </a:xfrm>
            <a:custGeom>
              <a:avLst/>
              <a:gdLst/>
              <a:ahLst/>
              <a:cxnLst/>
              <a:rect l="l" t="t" r="r" b="b"/>
              <a:pathLst>
                <a:path w="2133132" h="2027652">
                  <a:moveTo>
                    <a:pt x="48750" y="0"/>
                  </a:moveTo>
                  <a:lnTo>
                    <a:pt x="2084382" y="0"/>
                  </a:lnTo>
                  <a:cubicBezTo>
                    <a:pt x="2097311" y="0"/>
                    <a:pt x="2109711" y="5136"/>
                    <a:pt x="2118853" y="14279"/>
                  </a:cubicBezTo>
                  <a:cubicBezTo>
                    <a:pt x="2127996" y="23421"/>
                    <a:pt x="2133132" y="35821"/>
                    <a:pt x="2133132" y="48750"/>
                  </a:cubicBezTo>
                  <a:lnTo>
                    <a:pt x="2133132" y="1978902"/>
                  </a:lnTo>
                  <a:cubicBezTo>
                    <a:pt x="2133132" y="2005826"/>
                    <a:pt x="2111306" y="2027652"/>
                    <a:pt x="2084382" y="2027652"/>
                  </a:cubicBezTo>
                  <a:lnTo>
                    <a:pt x="48750" y="2027652"/>
                  </a:lnTo>
                  <a:cubicBezTo>
                    <a:pt x="35821" y="2027652"/>
                    <a:pt x="23421" y="2022516"/>
                    <a:pt x="14279" y="2013373"/>
                  </a:cubicBezTo>
                  <a:cubicBezTo>
                    <a:pt x="5136" y="2004231"/>
                    <a:pt x="0" y="1991831"/>
                    <a:pt x="0" y="197890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33132" cy="199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49381" y="3113915"/>
            <a:ext cx="2105741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마동석</a:t>
            </a:r>
          </a:p>
        </p:txBody>
      </p:sp>
      <p:sp>
        <p:nvSpPr>
          <p:cNvPr id="6" name="Freeform 6"/>
          <p:cNvSpPr/>
          <p:nvPr/>
        </p:nvSpPr>
        <p:spPr>
          <a:xfrm>
            <a:off x="5402433" y="2095678"/>
            <a:ext cx="7387084" cy="7387084"/>
          </a:xfrm>
          <a:custGeom>
            <a:avLst/>
            <a:gdLst/>
            <a:ahLst/>
            <a:cxnLst/>
            <a:rect l="l" t="t" r="r" b="b"/>
            <a:pathLst>
              <a:path w="7387084" h="7387084">
                <a:moveTo>
                  <a:pt x="0" y="0"/>
                </a:moveTo>
                <a:lnTo>
                  <a:pt x="7387084" y="0"/>
                </a:lnTo>
                <a:lnTo>
                  <a:pt x="7387084" y="7387084"/>
                </a:lnTo>
                <a:lnTo>
                  <a:pt x="0" y="738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02083" y="6963932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미용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0322" y="5659321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왜소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9263" y="5181600"/>
            <a:ext cx="1259308" cy="4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여자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42784" y="4222931"/>
            <a:ext cx="2734245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범죄도시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16708" y="2619908"/>
            <a:ext cx="1756488" cy="6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액션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9626" y="2374571"/>
            <a:ext cx="1293374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853" dirty="0" err="1">
                <a:solidFill>
                  <a:srgbClr val="ED1C24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</a:t>
            </a:r>
            <a:endParaRPr lang="en-US" sz="4853" dirty="0">
              <a:solidFill>
                <a:srgbClr val="ED1C24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17" name="Freeform 17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31609" y="3486912"/>
            <a:ext cx="2275213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줄거리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57390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장르</a:t>
            </a:r>
            <a:endParaRPr lang="en-US" sz="55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87856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5865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4598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6566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9030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15" name="Freeform 15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2"/>
          <p:cNvSpPr txBox="1"/>
          <p:nvPr/>
        </p:nvSpPr>
        <p:spPr>
          <a:xfrm>
            <a:off x="3886200" y="6667500"/>
            <a:ext cx="1122614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ko-KR" altLang="en-US" sz="8000" dirty="0" err="1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모델학습</a:t>
            </a:r>
            <a:r>
              <a:rPr lang="ko-KR" altLang="en-US" sz="8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횟수 </a:t>
            </a:r>
            <a:r>
              <a:rPr lang="en-US" altLang="ko-KR" sz="8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(EPOCH)</a:t>
            </a:r>
            <a:endParaRPr lang="en-US" sz="8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17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31609" y="3486912"/>
            <a:ext cx="2275213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줄거리</a:t>
            </a:r>
            <a:endParaRPr lang="en-US" sz="55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34598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6566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9030" y="3486912"/>
            <a:ext cx="507751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||</a:t>
            </a:r>
          </a:p>
        </p:txBody>
      </p:sp>
      <p:sp>
        <p:nvSpPr>
          <p:cNvPr id="16" name="TextBox 12"/>
          <p:cNvSpPr txBox="1"/>
          <p:nvPr/>
        </p:nvSpPr>
        <p:spPr>
          <a:xfrm>
            <a:off x="3886200" y="6667500"/>
            <a:ext cx="1122614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ko-KR" altLang="en-US" sz="8000" dirty="0" err="1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모델학습</a:t>
            </a:r>
            <a:r>
              <a:rPr lang="ko-KR" altLang="en-US" sz="8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횟수 </a:t>
            </a:r>
            <a:r>
              <a:rPr lang="en-US" altLang="ko-KR" sz="8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(EPOCH)</a:t>
            </a:r>
            <a:endParaRPr lang="en-US" sz="8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grpSp>
        <p:nvGrpSpPr>
          <p:cNvPr id="22" name="Group 16"/>
          <p:cNvGrpSpPr/>
          <p:nvPr/>
        </p:nvGrpSpPr>
        <p:grpSpPr>
          <a:xfrm>
            <a:off x="-990600" y="-8123286"/>
            <a:ext cx="19800553" cy="18410286"/>
            <a:chOff x="0" y="28575"/>
            <a:chExt cx="5214960" cy="4848799"/>
          </a:xfrm>
        </p:grpSpPr>
        <p:sp>
          <p:nvSpPr>
            <p:cNvPr id="23" name="Freeform 17"/>
            <p:cNvSpPr/>
            <p:nvPr/>
          </p:nvSpPr>
          <p:spPr>
            <a:xfrm>
              <a:off x="69738" y="2043748"/>
              <a:ext cx="5145222" cy="2833626"/>
            </a:xfrm>
            <a:custGeom>
              <a:avLst/>
              <a:gdLst/>
              <a:ahLst/>
              <a:cxnLst/>
              <a:rect l="l" t="t" r="r" b="b"/>
              <a:pathLst>
                <a:path w="5145222" h="2833626">
                  <a:moveTo>
                    <a:pt x="0" y="0"/>
                  </a:moveTo>
                  <a:lnTo>
                    <a:pt x="5145222" y="0"/>
                  </a:lnTo>
                  <a:lnTo>
                    <a:pt x="5145222" y="2833626"/>
                  </a:lnTo>
                  <a:lnTo>
                    <a:pt x="0" y="2833626"/>
                  </a:lnTo>
                  <a:close/>
                </a:path>
              </a:pathLst>
            </a:custGeom>
            <a:solidFill>
              <a:srgbClr val="8F8F8F">
                <a:alpha val="82745"/>
              </a:srgbClr>
            </a:solidFill>
          </p:spPr>
        </p:sp>
        <p:sp>
          <p:nvSpPr>
            <p:cNvPr id="24" name="TextBox 23"/>
            <p:cNvSpPr txBox="1"/>
            <p:nvPr/>
          </p:nvSpPr>
          <p:spPr>
            <a:xfrm>
              <a:off x="0" y="28575"/>
              <a:ext cx="5145221" cy="2805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57390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장르</a:t>
            </a:r>
            <a:endParaRPr lang="en-US" sz="55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87856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5865" y="3486912"/>
            <a:ext cx="1582090" cy="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550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감독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911" y="370100"/>
            <a:ext cx="3328323" cy="28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2052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영화 컨텐츠 기반 추천</a:t>
            </a:r>
          </a:p>
        </p:txBody>
      </p:sp>
      <p:sp>
        <p:nvSpPr>
          <p:cNvPr id="15" name="Freeform 15"/>
          <p:cNvSpPr/>
          <p:nvPr/>
        </p:nvSpPr>
        <p:spPr>
          <a:xfrm rot="1043947">
            <a:off x="2151834" y="250420"/>
            <a:ext cx="703637" cy="437534"/>
          </a:xfrm>
          <a:custGeom>
            <a:avLst/>
            <a:gdLst/>
            <a:ahLst/>
            <a:cxnLst/>
            <a:rect l="l" t="t" r="r" b="b"/>
            <a:pathLst>
              <a:path w="703637" h="437534">
                <a:moveTo>
                  <a:pt x="0" y="0"/>
                </a:moveTo>
                <a:lnTo>
                  <a:pt x="703637" y="0"/>
                </a:lnTo>
                <a:lnTo>
                  <a:pt x="703637" y="437534"/>
                </a:lnTo>
                <a:lnTo>
                  <a:pt x="0" y="43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/>
          <p:cNvSpPr/>
          <p:nvPr/>
        </p:nvSpPr>
        <p:spPr>
          <a:xfrm>
            <a:off x="843346" y="659764"/>
            <a:ext cx="7233854" cy="1435736"/>
          </a:xfrm>
          <a:custGeom>
            <a:avLst/>
            <a:gdLst/>
            <a:ahLst/>
            <a:cxnLst/>
            <a:rect l="l" t="t" r="r" b="b"/>
            <a:pathLst>
              <a:path w="6291950" h="1258390">
                <a:moveTo>
                  <a:pt x="0" y="0"/>
                </a:moveTo>
                <a:lnTo>
                  <a:pt x="6291951" y="0"/>
                </a:lnTo>
                <a:lnTo>
                  <a:pt x="6291951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6"/>
          <p:cNvSpPr txBox="1"/>
          <p:nvPr/>
        </p:nvSpPr>
        <p:spPr>
          <a:xfrm>
            <a:off x="990600" y="923302"/>
            <a:ext cx="718396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ko-KR" altLang="en-US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altLang="ko-KR" sz="7200" dirty="0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_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컨텐츠</a:t>
            </a:r>
            <a:r>
              <a:rPr lang="en-US" sz="72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기반</a:t>
            </a:r>
            <a:endParaRPr lang="en-US" sz="72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820400" y="6677891"/>
            <a:ext cx="1714682" cy="12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2"/>
              </a:lnSpc>
            </a:pPr>
            <a:r>
              <a:rPr lang="ko-KR" altLang="en-US" sz="156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회</a:t>
            </a:r>
            <a:endParaRPr lang="en-US" sz="156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6015654" y="5776622"/>
            <a:ext cx="404943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99"/>
              </a:lnSpc>
            </a:pPr>
            <a:r>
              <a:rPr lang="en-US" sz="15600" dirty="0">
                <a:solidFill>
                  <a:srgbClr val="FFFFFF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250</a:t>
            </a:r>
          </a:p>
        </p:txBody>
      </p:sp>
      <p:sp>
        <p:nvSpPr>
          <p:cNvPr id="21" name="TextBox 25"/>
          <p:cNvSpPr txBox="1"/>
          <p:nvPr/>
        </p:nvSpPr>
        <p:spPr>
          <a:xfrm>
            <a:off x="6057483" y="5905500"/>
            <a:ext cx="4234172" cy="210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99"/>
              </a:lnSpc>
            </a:pPr>
            <a:r>
              <a:rPr lang="en-US" sz="15600" dirty="0">
                <a:solidFill>
                  <a:srgbClr val="E2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7450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3839" y="4353517"/>
            <a:ext cx="10580322" cy="2301220"/>
          </a:xfrm>
          <a:custGeom>
            <a:avLst/>
            <a:gdLst/>
            <a:ahLst/>
            <a:cxnLst/>
            <a:rect l="l" t="t" r="r" b="b"/>
            <a:pathLst>
              <a:path w="10580322" h="2301220">
                <a:moveTo>
                  <a:pt x="0" y="0"/>
                </a:moveTo>
                <a:lnTo>
                  <a:pt x="10580322" y="0"/>
                </a:lnTo>
                <a:lnTo>
                  <a:pt x="10580322" y="2301220"/>
                </a:lnTo>
                <a:lnTo>
                  <a:pt x="0" y="23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24427" y="4772911"/>
            <a:ext cx="11839146" cy="160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1"/>
              </a:lnSpc>
            </a:pPr>
            <a:r>
              <a:rPr lang="en-US" sz="11567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포토카드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764361" y="3174705"/>
            <a:ext cx="2846239" cy="422910"/>
            <a:chOff x="0" y="0"/>
            <a:chExt cx="4250690" cy="563880"/>
          </a:xfrm>
        </p:grpSpPr>
        <p:sp>
          <p:nvSpPr>
            <p:cNvPr id="5" name="Freeform 5"/>
            <p:cNvSpPr/>
            <p:nvPr/>
          </p:nvSpPr>
          <p:spPr>
            <a:xfrm>
              <a:off x="-63500" y="50800"/>
              <a:ext cx="4300220" cy="793750"/>
            </a:xfrm>
            <a:custGeom>
              <a:avLst/>
              <a:gdLst/>
              <a:ahLst/>
              <a:cxnLst/>
              <a:rect l="l" t="t" r="r" b="b"/>
              <a:pathLst>
                <a:path w="4300220" h="793750">
                  <a:moveTo>
                    <a:pt x="114300" y="0"/>
                  </a:moveTo>
                  <a:cubicBezTo>
                    <a:pt x="4150360" y="57150"/>
                    <a:pt x="4217670" y="142240"/>
                    <a:pt x="4255770" y="222250"/>
                  </a:cubicBezTo>
                  <a:cubicBezTo>
                    <a:pt x="4284980" y="281940"/>
                    <a:pt x="4300220" y="374650"/>
                    <a:pt x="4263390" y="414020"/>
                  </a:cubicBezTo>
                  <a:cubicBezTo>
                    <a:pt x="4204970" y="474980"/>
                    <a:pt x="3864610" y="478790"/>
                    <a:pt x="3806190" y="420370"/>
                  </a:cubicBezTo>
                  <a:cubicBezTo>
                    <a:pt x="3768090" y="383540"/>
                    <a:pt x="3784600" y="245110"/>
                    <a:pt x="3806190" y="236220"/>
                  </a:cubicBezTo>
                  <a:cubicBezTo>
                    <a:pt x="3834130" y="226060"/>
                    <a:pt x="4022090" y="400050"/>
                    <a:pt x="3995420" y="457200"/>
                  </a:cubicBezTo>
                  <a:cubicBezTo>
                    <a:pt x="3897630" y="669290"/>
                    <a:pt x="445770" y="793750"/>
                    <a:pt x="114300" y="462280"/>
                  </a:cubicBezTo>
                  <a:cubicBezTo>
                    <a:pt x="0" y="347980"/>
                    <a:pt x="114300" y="0"/>
                    <a:pt x="11430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861709" y="2530815"/>
            <a:ext cx="596271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소장</a:t>
            </a: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가능한</a:t>
            </a: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</a:t>
            </a:r>
            <a:r>
              <a:rPr lang="en-US" sz="50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리뷰</a:t>
            </a:r>
            <a:endParaRPr lang="en-US" sz="5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116463" y="3632263"/>
            <a:ext cx="1539155" cy="1539155"/>
          </a:xfrm>
          <a:custGeom>
            <a:avLst/>
            <a:gdLst/>
            <a:ahLst/>
            <a:cxnLst/>
            <a:rect l="l" t="t" r="r" b="b"/>
            <a:pathLst>
              <a:path w="1539155" h="1539155">
                <a:moveTo>
                  <a:pt x="0" y="0"/>
                </a:moveTo>
                <a:lnTo>
                  <a:pt x="1539155" y="0"/>
                </a:lnTo>
                <a:lnTo>
                  <a:pt x="1539155" y="1539155"/>
                </a:lnTo>
                <a:lnTo>
                  <a:pt x="0" y="153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27520" y="5031407"/>
            <a:ext cx="3610737" cy="4114800"/>
          </a:xfrm>
          <a:custGeom>
            <a:avLst/>
            <a:gdLst/>
            <a:ahLst/>
            <a:cxnLst/>
            <a:rect l="l" t="t" r="r" b="b"/>
            <a:pathLst>
              <a:path w="3610737" h="4114800">
                <a:moveTo>
                  <a:pt x="0" y="0"/>
                </a:moveTo>
                <a:lnTo>
                  <a:pt x="3610737" y="0"/>
                </a:lnTo>
                <a:lnTo>
                  <a:pt x="3610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8257" y="2274623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32348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기획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8127" y="2919856"/>
            <a:ext cx="3751213" cy="234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진짜 나만의 </a:t>
            </a:r>
          </a:p>
          <a:p>
            <a:pPr algn="ctr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 추천 사이트는 </a:t>
            </a:r>
          </a:p>
          <a:p>
            <a:pPr algn="ctr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없을까??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2756920" y="2978615"/>
            <a:ext cx="4670601" cy="3549656"/>
          </a:xfrm>
          <a:custGeom>
            <a:avLst/>
            <a:gdLst/>
            <a:ahLst/>
            <a:cxnLst/>
            <a:rect l="l" t="t" r="r" b="b"/>
            <a:pathLst>
              <a:path w="4670601" h="3549656">
                <a:moveTo>
                  <a:pt x="4670600" y="0"/>
                </a:moveTo>
                <a:lnTo>
                  <a:pt x="0" y="0"/>
                </a:lnTo>
                <a:lnTo>
                  <a:pt x="0" y="3549656"/>
                </a:lnTo>
                <a:lnTo>
                  <a:pt x="4670600" y="3549656"/>
                </a:lnTo>
                <a:lnTo>
                  <a:pt x="46706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87457" y="3726817"/>
            <a:ext cx="300186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내가 원하는 </a:t>
            </a:r>
          </a:p>
          <a:p>
            <a:pPr algn="ctr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영화가 아닌데...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기능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483623" y="2261738"/>
            <a:ext cx="13320755" cy="74929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65673" y="789320"/>
            <a:ext cx="5956077" cy="98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포토 카드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5434" y="3334922"/>
            <a:ext cx="12037131" cy="3617156"/>
            <a:chOff x="0" y="0"/>
            <a:chExt cx="19449828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9379978" cy="5773550"/>
            </a:xfrm>
            <a:custGeom>
              <a:avLst/>
              <a:gdLst/>
              <a:ahLst/>
              <a:cxnLst/>
              <a:rect l="l" t="t" r="r" b="b"/>
              <a:pathLst>
                <a:path w="19379978" h="5773550">
                  <a:moveTo>
                    <a:pt x="19294889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19336798" y="5773550"/>
                  </a:lnTo>
                  <a:cubicBezTo>
                    <a:pt x="19360928" y="5773550"/>
                    <a:pt x="19379978" y="5754500"/>
                    <a:pt x="19379978" y="5730370"/>
                  </a:cubicBezTo>
                  <a:lnTo>
                    <a:pt x="19379978" y="40640"/>
                  </a:lnTo>
                  <a:cubicBezTo>
                    <a:pt x="19379978" y="21590"/>
                    <a:pt x="19367278" y="6350"/>
                    <a:pt x="19350769" y="0"/>
                  </a:cubicBezTo>
                  <a:lnTo>
                    <a:pt x="19350769" y="5687190"/>
                  </a:lnTo>
                  <a:cubicBezTo>
                    <a:pt x="19350769" y="5717670"/>
                    <a:pt x="19325369" y="5743070"/>
                    <a:pt x="19294889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9382519" cy="5776090"/>
            </a:xfrm>
            <a:custGeom>
              <a:avLst/>
              <a:gdLst/>
              <a:ahLst/>
              <a:cxnLst/>
              <a:rect l="l" t="t" r="r" b="b"/>
              <a:pathLst>
                <a:path w="19382519" h="5776090">
                  <a:moveTo>
                    <a:pt x="43180" y="5776090"/>
                  </a:moveTo>
                  <a:lnTo>
                    <a:pt x="19339339" y="5776090"/>
                  </a:lnTo>
                  <a:cubicBezTo>
                    <a:pt x="19363469" y="5776090"/>
                    <a:pt x="19382519" y="5757040"/>
                    <a:pt x="19382519" y="5732910"/>
                  </a:cubicBezTo>
                  <a:lnTo>
                    <a:pt x="19382519" y="43180"/>
                  </a:lnTo>
                  <a:cubicBezTo>
                    <a:pt x="19382519" y="19050"/>
                    <a:pt x="19363469" y="0"/>
                    <a:pt x="193393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449828" cy="5844670"/>
            </a:xfrm>
            <a:custGeom>
              <a:avLst/>
              <a:gdLst/>
              <a:ahLst/>
              <a:cxnLst/>
              <a:rect l="l" t="t" r="r" b="b"/>
              <a:pathLst>
                <a:path w="19449828" h="5844670">
                  <a:moveTo>
                    <a:pt x="19406648" y="44450"/>
                  </a:moveTo>
                  <a:cubicBezTo>
                    <a:pt x="19401569" y="19050"/>
                    <a:pt x="19378709" y="0"/>
                    <a:pt x="193520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19393948" y="5844670"/>
                  </a:lnTo>
                  <a:cubicBezTo>
                    <a:pt x="19424428" y="5844670"/>
                    <a:pt x="19449828" y="5819270"/>
                    <a:pt x="19449828" y="5788790"/>
                  </a:cubicBezTo>
                  <a:lnTo>
                    <a:pt x="19449828" y="99060"/>
                  </a:lnTo>
                  <a:cubicBezTo>
                    <a:pt x="19449828" y="72390"/>
                    <a:pt x="19432048" y="50800"/>
                    <a:pt x="19406648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9352039" y="12700"/>
                  </a:lnTo>
                  <a:cubicBezTo>
                    <a:pt x="19376169" y="12700"/>
                    <a:pt x="19395219" y="31750"/>
                    <a:pt x="19395219" y="55880"/>
                  </a:cubicBezTo>
                  <a:lnTo>
                    <a:pt x="19395219" y="5745610"/>
                  </a:lnTo>
                  <a:cubicBezTo>
                    <a:pt x="19395219" y="5769740"/>
                    <a:pt x="19376169" y="5788790"/>
                    <a:pt x="19352039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19437128" y="5788790"/>
                  </a:moveTo>
                  <a:cubicBezTo>
                    <a:pt x="19437128" y="5812920"/>
                    <a:pt x="19418078" y="5831970"/>
                    <a:pt x="19393948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19352039" y="5801490"/>
                  </a:lnTo>
                  <a:cubicBezTo>
                    <a:pt x="19382519" y="5801490"/>
                    <a:pt x="19407919" y="5776090"/>
                    <a:pt x="19407919" y="5745610"/>
                  </a:cubicBezTo>
                  <a:lnTo>
                    <a:pt x="19407919" y="58420"/>
                  </a:lnTo>
                  <a:cubicBezTo>
                    <a:pt x="19424428" y="64770"/>
                    <a:pt x="19437128" y="80010"/>
                    <a:pt x="19437128" y="99060"/>
                  </a:cubicBezTo>
                  <a:lnTo>
                    <a:pt x="19437128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378655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시연</a:t>
            </a:r>
          </a:p>
        </p:txBody>
      </p:sp>
      <p:sp>
        <p:nvSpPr>
          <p:cNvPr id="7" name="Freeform 7"/>
          <p:cNvSpPr/>
          <p:nvPr/>
        </p:nvSpPr>
        <p:spPr>
          <a:xfrm rot="1043947">
            <a:off x="6896464" y="3548834"/>
            <a:ext cx="4495072" cy="2795117"/>
          </a:xfrm>
          <a:custGeom>
            <a:avLst/>
            <a:gdLst/>
            <a:ahLst/>
            <a:cxnLst/>
            <a:rect l="l" t="t" r="r" b="b"/>
            <a:pathLst>
              <a:path w="4495072" h="2795117">
                <a:moveTo>
                  <a:pt x="0" y="0"/>
                </a:moveTo>
                <a:lnTo>
                  <a:pt x="4495072" y="0"/>
                </a:lnTo>
                <a:lnTo>
                  <a:pt x="4495072" y="2795117"/>
                </a:lnTo>
                <a:lnTo>
                  <a:pt x="0" y="279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935142">
            <a:off x="3382122" y="2221481"/>
            <a:ext cx="2310077" cy="2226882"/>
            <a:chOff x="0" y="0"/>
            <a:chExt cx="3080103" cy="2969176"/>
          </a:xfrm>
        </p:grpSpPr>
        <p:grpSp>
          <p:nvGrpSpPr>
            <p:cNvPr id="9" name="Group 9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909880">
            <a:off x="4023834" y="2495074"/>
            <a:ext cx="351590" cy="14985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3529" y="3334922"/>
            <a:ext cx="13160466" cy="3617156"/>
            <a:chOff x="0" y="0"/>
            <a:chExt cx="21264934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1195085" cy="5773550"/>
            </a:xfrm>
            <a:custGeom>
              <a:avLst/>
              <a:gdLst/>
              <a:ahLst/>
              <a:cxnLst/>
              <a:rect l="l" t="t" r="r" b="b"/>
              <a:pathLst>
                <a:path w="21195085" h="5773550">
                  <a:moveTo>
                    <a:pt x="21109994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21151904" y="5773550"/>
                  </a:lnTo>
                  <a:cubicBezTo>
                    <a:pt x="21176035" y="5773550"/>
                    <a:pt x="21195085" y="5754500"/>
                    <a:pt x="21195085" y="5730370"/>
                  </a:cubicBezTo>
                  <a:lnTo>
                    <a:pt x="21195085" y="40640"/>
                  </a:lnTo>
                  <a:cubicBezTo>
                    <a:pt x="21195085" y="21590"/>
                    <a:pt x="21182385" y="6350"/>
                    <a:pt x="21165874" y="0"/>
                  </a:cubicBezTo>
                  <a:lnTo>
                    <a:pt x="21165874" y="5687190"/>
                  </a:lnTo>
                  <a:cubicBezTo>
                    <a:pt x="21165874" y="5717670"/>
                    <a:pt x="21140474" y="5743070"/>
                    <a:pt x="21109994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1197624" cy="5776090"/>
            </a:xfrm>
            <a:custGeom>
              <a:avLst/>
              <a:gdLst/>
              <a:ahLst/>
              <a:cxnLst/>
              <a:rect l="l" t="t" r="r" b="b"/>
              <a:pathLst>
                <a:path w="21197624" h="5776090">
                  <a:moveTo>
                    <a:pt x="43180" y="5776090"/>
                  </a:moveTo>
                  <a:lnTo>
                    <a:pt x="21154444" y="5776090"/>
                  </a:lnTo>
                  <a:cubicBezTo>
                    <a:pt x="21178574" y="5776090"/>
                    <a:pt x="21197624" y="5757040"/>
                    <a:pt x="21197624" y="5732910"/>
                  </a:cubicBezTo>
                  <a:lnTo>
                    <a:pt x="21197624" y="43180"/>
                  </a:lnTo>
                  <a:cubicBezTo>
                    <a:pt x="21197624" y="19050"/>
                    <a:pt x="21178574" y="0"/>
                    <a:pt x="2115444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64935" cy="5844670"/>
            </a:xfrm>
            <a:custGeom>
              <a:avLst/>
              <a:gdLst/>
              <a:ahLst/>
              <a:cxnLst/>
              <a:rect l="l" t="t" r="r" b="b"/>
              <a:pathLst>
                <a:path w="21264935" h="5844670">
                  <a:moveTo>
                    <a:pt x="21221754" y="44450"/>
                  </a:moveTo>
                  <a:cubicBezTo>
                    <a:pt x="21216674" y="19050"/>
                    <a:pt x="21193813" y="0"/>
                    <a:pt x="2116714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21209054" y="5844670"/>
                  </a:lnTo>
                  <a:cubicBezTo>
                    <a:pt x="21239535" y="5844670"/>
                    <a:pt x="21264935" y="5819270"/>
                    <a:pt x="21264935" y="5788790"/>
                  </a:cubicBezTo>
                  <a:lnTo>
                    <a:pt x="21264935" y="99060"/>
                  </a:lnTo>
                  <a:cubicBezTo>
                    <a:pt x="21264935" y="72390"/>
                    <a:pt x="21247154" y="50800"/>
                    <a:pt x="21221754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1167144" y="12700"/>
                  </a:lnTo>
                  <a:cubicBezTo>
                    <a:pt x="21191274" y="12700"/>
                    <a:pt x="21210324" y="31750"/>
                    <a:pt x="21210324" y="55880"/>
                  </a:cubicBezTo>
                  <a:lnTo>
                    <a:pt x="21210324" y="5745610"/>
                  </a:lnTo>
                  <a:cubicBezTo>
                    <a:pt x="21210324" y="5769740"/>
                    <a:pt x="21191274" y="5788790"/>
                    <a:pt x="21167144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21252235" y="5788790"/>
                  </a:moveTo>
                  <a:cubicBezTo>
                    <a:pt x="21252235" y="5812920"/>
                    <a:pt x="21233185" y="5831970"/>
                    <a:pt x="21209054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21167144" y="5801490"/>
                  </a:lnTo>
                  <a:cubicBezTo>
                    <a:pt x="21197624" y="5801490"/>
                    <a:pt x="21223024" y="5776090"/>
                    <a:pt x="21223024" y="5745610"/>
                  </a:cubicBezTo>
                  <a:lnTo>
                    <a:pt x="21223024" y="58420"/>
                  </a:lnTo>
                  <a:cubicBezTo>
                    <a:pt x="21239535" y="64770"/>
                    <a:pt x="21252235" y="80010"/>
                    <a:pt x="21252235" y="99060"/>
                  </a:cubicBezTo>
                  <a:lnTo>
                    <a:pt x="21252235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940323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시스템 아키텍처</a:t>
            </a:r>
          </a:p>
        </p:txBody>
      </p:sp>
      <p:grpSp>
        <p:nvGrpSpPr>
          <p:cNvPr id="7" name="Group 7"/>
          <p:cNvGrpSpPr/>
          <p:nvPr/>
        </p:nvGrpSpPr>
        <p:grpSpPr>
          <a:xfrm rot="935142">
            <a:off x="2764464" y="2122927"/>
            <a:ext cx="2310077" cy="2226882"/>
            <a:chOff x="0" y="0"/>
            <a:chExt cx="3080103" cy="2969176"/>
          </a:xfrm>
        </p:grpSpPr>
        <p:grpSp>
          <p:nvGrpSpPr>
            <p:cNvPr id="8" name="Group 8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909880">
            <a:off x="3406176" y="2396520"/>
            <a:ext cx="351590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3" name="Freeform 13"/>
          <p:cNvSpPr/>
          <p:nvPr/>
        </p:nvSpPr>
        <p:spPr>
          <a:xfrm rot="1043947">
            <a:off x="8949316" y="2917794"/>
            <a:ext cx="6103265" cy="3943765"/>
          </a:xfrm>
          <a:custGeom>
            <a:avLst/>
            <a:gdLst/>
            <a:ahLst/>
            <a:cxnLst/>
            <a:rect l="l" t="t" r="r" b="b"/>
            <a:pathLst>
              <a:path w="5627691" h="3499400">
                <a:moveTo>
                  <a:pt x="0" y="0"/>
                </a:moveTo>
                <a:lnTo>
                  <a:pt x="5627690" y="0"/>
                </a:lnTo>
                <a:lnTo>
                  <a:pt x="5627690" y="3499401"/>
                </a:lnTo>
                <a:lnTo>
                  <a:pt x="0" y="3499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2024" y="1773046"/>
            <a:ext cx="12443951" cy="8259414"/>
          </a:xfrm>
          <a:custGeom>
            <a:avLst/>
            <a:gdLst/>
            <a:ahLst/>
            <a:cxnLst/>
            <a:rect l="l" t="t" r="r" b="b"/>
            <a:pathLst>
              <a:path w="12443951" h="8259414">
                <a:moveTo>
                  <a:pt x="0" y="0"/>
                </a:moveTo>
                <a:lnTo>
                  <a:pt x="12443952" y="0"/>
                </a:lnTo>
                <a:lnTo>
                  <a:pt x="12443952" y="8259415"/>
                </a:lnTo>
                <a:lnTo>
                  <a:pt x="0" y="825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9" b="-1319"/>
            </a:stretch>
          </a:blipFill>
          <a:ln w="38100" cap="rnd">
            <a:solidFill>
              <a:srgbClr val="DCDDDD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740477" y="284354"/>
            <a:ext cx="7443463" cy="1488693"/>
          </a:xfrm>
          <a:custGeom>
            <a:avLst/>
            <a:gdLst/>
            <a:ahLst/>
            <a:cxnLst/>
            <a:rect l="l" t="t" r="r" b="b"/>
            <a:pathLst>
              <a:path w="7443463" h="1488693">
                <a:moveTo>
                  <a:pt x="0" y="0"/>
                </a:moveTo>
                <a:lnTo>
                  <a:pt x="7443463" y="0"/>
                </a:lnTo>
                <a:lnTo>
                  <a:pt x="7443463" y="1488692"/>
                </a:lnTo>
                <a:lnTo>
                  <a:pt x="0" y="1488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189" y="603163"/>
            <a:ext cx="6259757" cy="92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3"/>
              </a:lnSpc>
            </a:pPr>
            <a:r>
              <a:rPr lang="en-US" sz="6616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시스템 아키텍처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858" y="795852"/>
            <a:ext cx="5541664" cy="1108381"/>
          </a:xfrm>
          <a:custGeom>
            <a:avLst/>
            <a:gdLst/>
            <a:ahLst/>
            <a:cxnLst/>
            <a:rect l="l" t="t" r="r" b="b"/>
            <a:pathLst>
              <a:path w="5541664" h="1108381">
                <a:moveTo>
                  <a:pt x="0" y="0"/>
                </a:moveTo>
                <a:lnTo>
                  <a:pt x="5541664" y="0"/>
                </a:lnTo>
                <a:lnTo>
                  <a:pt x="5541664" y="1108381"/>
                </a:lnTo>
                <a:lnTo>
                  <a:pt x="0" y="110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2" r="-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1370" y="2561280"/>
            <a:ext cx="11236869" cy="7065181"/>
          </a:xfrm>
          <a:custGeom>
            <a:avLst/>
            <a:gdLst/>
            <a:ahLst/>
            <a:cxnLst/>
            <a:rect l="l" t="t" r="r" b="b"/>
            <a:pathLst>
              <a:path w="11236869" h="7065181">
                <a:moveTo>
                  <a:pt x="0" y="0"/>
                </a:moveTo>
                <a:lnTo>
                  <a:pt x="11236869" y="0"/>
                </a:lnTo>
                <a:lnTo>
                  <a:pt x="11236869" y="7065181"/>
                </a:lnTo>
                <a:lnTo>
                  <a:pt x="0" y="70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rnd">
            <a:solidFill>
              <a:srgbClr val="DCDDDD"/>
            </a:solidFill>
            <a:prstDash val="solid"/>
            <a:round/>
          </a:ln>
        </p:spPr>
      </p:sp>
      <p:grpSp>
        <p:nvGrpSpPr>
          <p:cNvPr id="4" name="Group 4"/>
          <p:cNvGrpSpPr/>
          <p:nvPr/>
        </p:nvGrpSpPr>
        <p:grpSpPr>
          <a:xfrm>
            <a:off x="8109959" y="4343216"/>
            <a:ext cx="3077856" cy="697999"/>
            <a:chOff x="0" y="0"/>
            <a:chExt cx="855136" cy="1939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136" cy="193929"/>
            </a:xfrm>
            <a:custGeom>
              <a:avLst/>
              <a:gdLst/>
              <a:ahLst/>
              <a:cxnLst/>
              <a:rect l="l" t="t" r="r" b="b"/>
              <a:pathLst>
                <a:path w="855136" h="193929">
                  <a:moveTo>
                    <a:pt x="96964" y="0"/>
                  </a:moveTo>
                  <a:lnTo>
                    <a:pt x="758171" y="0"/>
                  </a:lnTo>
                  <a:cubicBezTo>
                    <a:pt x="811723" y="0"/>
                    <a:pt x="855136" y="43412"/>
                    <a:pt x="855136" y="96964"/>
                  </a:cubicBezTo>
                  <a:lnTo>
                    <a:pt x="855136" y="96964"/>
                  </a:lnTo>
                  <a:cubicBezTo>
                    <a:pt x="855136" y="122681"/>
                    <a:pt x="844920" y="147344"/>
                    <a:pt x="826735" y="165528"/>
                  </a:cubicBezTo>
                  <a:cubicBezTo>
                    <a:pt x="808551" y="183713"/>
                    <a:pt x="783888" y="193929"/>
                    <a:pt x="758171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855136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HITTING 0%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7111" y="782537"/>
            <a:ext cx="6552291" cy="100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Caching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39066" y="6524259"/>
            <a:ext cx="2442196" cy="697999"/>
            <a:chOff x="0" y="0"/>
            <a:chExt cx="678527" cy="1939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8527" cy="193929"/>
            </a:xfrm>
            <a:custGeom>
              <a:avLst/>
              <a:gdLst/>
              <a:ahLst/>
              <a:cxnLst/>
              <a:rect l="l" t="t" r="r" b="b"/>
              <a:pathLst>
                <a:path w="678527" h="193929">
                  <a:moveTo>
                    <a:pt x="96964" y="0"/>
                  </a:moveTo>
                  <a:lnTo>
                    <a:pt x="581563" y="0"/>
                  </a:lnTo>
                  <a:cubicBezTo>
                    <a:pt x="607279" y="0"/>
                    <a:pt x="631943" y="10216"/>
                    <a:pt x="650127" y="28400"/>
                  </a:cubicBezTo>
                  <a:cubicBezTo>
                    <a:pt x="668311" y="46585"/>
                    <a:pt x="678527" y="71248"/>
                    <a:pt x="678527" y="96964"/>
                  </a:cubicBezTo>
                  <a:lnTo>
                    <a:pt x="678527" y="96964"/>
                  </a:lnTo>
                  <a:cubicBezTo>
                    <a:pt x="678527" y="122681"/>
                    <a:pt x="668311" y="147344"/>
                    <a:pt x="650127" y="165528"/>
                  </a:cubicBezTo>
                  <a:cubicBezTo>
                    <a:pt x="631943" y="183713"/>
                    <a:pt x="607279" y="193929"/>
                    <a:pt x="581563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203D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78527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Flicker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066" y="7781556"/>
            <a:ext cx="3077856" cy="697999"/>
            <a:chOff x="0" y="0"/>
            <a:chExt cx="855136" cy="19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5136" cy="193929"/>
            </a:xfrm>
            <a:custGeom>
              <a:avLst/>
              <a:gdLst/>
              <a:ahLst/>
              <a:cxnLst/>
              <a:rect l="l" t="t" r="r" b="b"/>
              <a:pathLst>
                <a:path w="855136" h="193929">
                  <a:moveTo>
                    <a:pt x="96964" y="0"/>
                  </a:moveTo>
                  <a:lnTo>
                    <a:pt x="758171" y="0"/>
                  </a:lnTo>
                  <a:cubicBezTo>
                    <a:pt x="811723" y="0"/>
                    <a:pt x="855136" y="43412"/>
                    <a:pt x="855136" y="96964"/>
                  </a:cubicBezTo>
                  <a:lnTo>
                    <a:pt x="855136" y="96964"/>
                  </a:lnTo>
                  <a:cubicBezTo>
                    <a:pt x="855136" y="122681"/>
                    <a:pt x="844920" y="147344"/>
                    <a:pt x="826735" y="165528"/>
                  </a:cubicBezTo>
                  <a:cubicBezTo>
                    <a:pt x="808551" y="183713"/>
                    <a:pt x="783888" y="193929"/>
                    <a:pt x="758171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FA3A2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855136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HITTING 100%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3639" y="1520056"/>
            <a:ext cx="5460722" cy="768355"/>
            <a:chOff x="0" y="0"/>
            <a:chExt cx="1438215" cy="2023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8215" cy="202365"/>
            </a:xfrm>
            <a:custGeom>
              <a:avLst/>
              <a:gdLst/>
              <a:ahLst/>
              <a:cxnLst/>
              <a:rect l="l" t="t" r="r" b="b"/>
              <a:pathLst>
                <a:path w="1438215" h="202365">
                  <a:moveTo>
                    <a:pt x="26937" y="0"/>
                  </a:moveTo>
                  <a:lnTo>
                    <a:pt x="1411278" y="0"/>
                  </a:lnTo>
                  <a:cubicBezTo>
                    <a:pt x="1418422" y="0"/>
                    <a:pt x="1425273" y="2838"/>
                    <a:pt x="1430325" y="7890"/>
                  </a:cubicBezTo>
                  <a:cubicBezTo>
                    <a:pt x="1435377" y="12941"/>
                    <a:pt x="1438215" y="19793"/>
                    <a:pt x="1438215" y="26937"/>
                  </a:cubicBezTo>
                  <a:lnTo>
                    <a:pt x="1438215" y="175428"/>
                  </a:lnTo>
                  <a:cubicBezTo>
                    <a:pt x="1438215" y="190305"/>
                    <a:pt x="1426155" y="202365"/>
                    <a:pt x="1411278" y="202365"/>
                  </a:cubicBezTo>
                  <a:lnTo>
                    <a:pt x="26937" y="202365"/>
                  </a:lnTo>
                  <a:cubicBezTo>
                    <a:pt x="12060" y="202365"/>
                    <a:pt x="0" y="190305"/>
                    <a:pt x="0" y="175428"/>
                  </a:cubicBezTo>
                  <a:lnTo>
                    <a:pt x="0" y="26937"/>
                  </a:lnTo>
                  <a:cubicBezTo>
                    <a:pt x="0" y="12060"/>
                    <a:pt x="12060" y="0"/>
                    <a:pt x="26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1438215" cy="145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4052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평균 반응 시간 그래프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48510" y="3600450"/>
            <a:ext cx="3086100" cy="1775460"/>
            <a:chOff x="0" y="0"/>
            <a:chExt cx="812800" cy="4676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67611"/>
            </a:xfrm>
            <a:custGeom>
              <a:avLst/>
              <a:gdLst/>
              <a:ahLst/>
              <a:cxnLst/>
              <a:rect l="l" t="t" r="r" b="b"/>
              <a:pathLst>
                <a:path w="812800" h="467611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412421"/>
                  </a:lnTo>
                  <a:cubicBezTo>
                    <a:pt x="812800" y="427058"/>
                    <a:pt x="806985" y="441096"/>
                    <a:pt x="796635" y="451446"/>
                  </a:cubicBezTo>
                  <a:cubicBezTo>
                    <a:pt x="786285" y="461796"/>
                    <a:pt x="772247" y="467611"/>
                    <a:pt x="757610" y="467611"/>
                  </a:cubicBezTo>
                  <a:lnTo>
                    <a:pt x="55190" y="467611"/>
                  </a:lnTo>
                  <a:cubicBezTo>
                    <a:pt x="40553" y="467611"/>
                    <a:pt x="26515" y="461796"/>
                    <a:pt x="16165" y="451446"/>
                  </a:cubicBezTo>
                  <a:cubicBezTo>
                    <a:pt x="5815" y="441096"/>
                    <a:pt x="0" y="427058"/>
                    <a:pt x="0" y="412421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BABAB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812800" cy="439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2350" y="3872176"/>
            <a:ext cx="308610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1"/>
              </a:lnSpc>
            </a:pPr>
            <a:r>
              <a:rPr lang="ko-KR" alt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세로</a:t>
            </a:r>
            <a:r>
              <a:rPr 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축 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: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최대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반응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시간</a:t>
            </a:r>
            <a:endParaRPr lang="en-US" sz="21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  <a:p>
            <a:pPr algn="l">
              <a:lnSpc>
                <a:spcPts val="4371"/>
              </a:lnSpc>
            </a:pPr>
            <a:r>
              <a:rPr lang="ko-KR" alt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가로</a:t>
            </a:r>
            <a:r>
              <a:rPr 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축 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: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초당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요청수</a:t>
            </a:r>
            <a:endParaRPr lang="en-US" sz="21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858" y="795852"/>
            <a:ext cx="5541664" cy="1108381"/>
          </a:xfrm>
          <a:custGeom>
            <a:avLst/>
            <a:gdLst/>
            <a:ahLst/>
            <a:cxnLst/>
            <a:rect l="l" t="t" r="r" b="b"/>
            <a:pathLst>
              <a:path w="5541664" h="1108381">
                <a:moveTo>
                  <a:pt x="0" y="0"/>
                </a:moveTo>
                <a:lnTo>
                  <a:pt x="5541664" y="0"/>
                </a:lnTo>
                <a:lnTo>
                  <a:pt x="5541664" y="1108381"/>
                </a:lnTo>
                <a:lnTo>
                  <a:pt x="0" y="110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2" r="-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6130" y="2548188"/>
            <a:ext cx="11236869" cy="7065181"/>
          </a:xfrm>
          <a:custGeom>
            <a:avLst/>
            <a:gdLst/>
            <a:ahLst/>
            <a:cxnLst/>
            <a:rect l="l" t="t" r="r" b="b"/>
            <a:pathLst>
              <a:path w="11236869" h="7065181">
                <a:moveTo>
                  <a:pt x="0" y="0"/>
                </a:moveTo>
                <a:lnTo>
                  <a:pt x="11236869" y="0"/>
                </a:lnTo>
                <a:lnTo>
                  <a:pt x="11236869" y="7065181"/>
                </a:lnTo>
                <a:lnTo>
                  <a:pt x="0" y="70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rnd">
            <a:solidFill>
              <a:srgbClr val="DCDDDD"/>
            </a:solidFill>
            <a:prstDash val="solid"/>
            <a:round/>
          </a:ln>
        </p:spPr>
      </p:sp>
      <p:grpSp>
        <p:nvGrpSpPr>
          <p:cNvPr id="4" name="Group 4"/>
          <p:cNvGrpSpPr/>
          <p:nvPr/>
        </p:nvGrpSpPr>
        <p:grpSpPr>
          <a:xfrm>
            <a:off x="8109959" y="4343216"/>
            <a:ext cx="3077856" cy="697999"/>
            <a:chOff x="0" y="0"/>
            <a:chExt cx="855136" cy="1939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136" cy="193929"/>
            </a:xfrm>
            <a:custGeom>
              <a:avLst/>
              <a:gdLst/>
              <a:ahLst/>
              <a:cxnLst/>
              <a:rect l="l" t="t" r="r" b="b"/>
              <a:pathLst>
                <a:path w="855136" h="193929">
                  <a:moveTo>
                    <a:pt x="96964" y="0"/>
                  </a:moveTo>
                  <a:lnTo>
                    <a:pt x="758171" y="0"/>
                  </a:lnTo>
                  <a:cubicBezTo>
                    <a:pt x="811723" y="0"/>
                    <a:pt x="855136" y="43412"/>
                    <a:pt x="855136" y="96964"/>
                  </a:cubicBezTo>
                  <a:lnTo>
                    <a:pt x="855136" y="96964"/>
                  </a:lnTo>
                  <a:cubicBezTo>
                    <a:pt x="855136" y="122681"/>
                    <a:pt x="844920" y="147344"/>
                    <a:pt x="826735" y="165528"/>
                  </a:cubicBezTo>
                  <a:cubicBezTo>
                    <a:pt x="808551" y="183713"/>
                    <a:pt x="783888" y="193929"/>
                    <a:pt x="758171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855136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HITTING 0%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7111" y="782537"/>
            <a:ext cx="6552291" cy="100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Caching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5731779"/>
            <a:ext cx="2442196" cy="697999"/>
            <a:chOff x="0" y="0"/>
            <a:chExt cx="678527" cy="1939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8527" cy="193929"/>
            </a:xfrm>
            <a:custGeom>
              <a:avLst/>
              <a:gdLst/>
              <a:ahLst/>
              <a:cxnLst/>
              <a:rect l="l" t="t" r="r" b="b"/>
              <a:pathLst>
                <a:path w="678527" h="193929">
                  <a:moveTo>
                    <a:pt x="96964" y="0"/>
                  </a:moveTo>
                  <a:lnTo>
                    <a:pt x="581563" y="0"/>
                  </a:lnTo>
                  <a:cubicBezTo>
                    <a:pt x="607279" y="0"/>
                    <a:pt x="631943" y="10216"/>
                    <a:pt x="650127" y="28400"/>
                  </a:cubicBezTo>
                  <a:cubicBezTo>
                    <a:pt x="668311" y="46585"/>
                    <a:pt x="678527" y="71248"/>
                    <a:pt x="678527" y="96964"/>
                  </a:cubicBezTo>
                  <a:lnTo>
                    <a:pt x="678527" y="96964"/>
                  </a:lnTo>
                  <a:cubicBezTo>
                    <a:pt x="678527" y="122681"/>
                    <a:pt x="668311" y="147344"/>
                    <a:pt x="650127" y="165528"/>
                  </a:cubicBezTo>
                  <a:cubicBezTo>
                    <a:pt x="631943" y="183713"/>
                    <a:pt x="607279" y="193929"/>
                    <a:pt x="581563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203D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78527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Flicker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066" y="7781556"/>
            <a:ext cx="3077856" cy="697999"/>
            <a:chOff x="0" y="0"/>
            <a:chExt cx="855136" cy="19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5136" cy="193929"/>
            </a:xfrm>
            <a:custGeom>
              <a:avLst/>
              <a:gdLst/>
              <a:ahLst/>
              <a:cxnLst/>
              <a:rect l="l" t="t" r="r" b="b"/>
              <a:pathLst>
                <a:path w="855136" h="193929">
                  <a:moveTo>
                    <a:pt x="96964" y="0"/>
                  </a:moveTo>
                  <a:lnTo>
                    <a:pt x="758171" y="0"/>
                  </a:lnTo>
                  <a:cubicBezTo>
                    <a:pt x="811723" y="0"/>
                    <a:pt x="855136" y="43412"/>
                    <a:pt x="855136" y="96964"/>
                  </a:cubicBezTo>
                  <a:lnTo>
                    <a:pt x="855136" y="96964"/>
                  </a:lnTo>
                  <a:cubicBezTo>
                    <a:pt x="855136" y="122681"/>
                    <a:pt x="844920" y="147344"/>
                    <a:pt x="826735" y="165528"/>
                  </a:cubicBezTo>
                  <a:cubicBezTo>
                    <a:pt x="808551" y="183713"/>
                    <a:pt x="783888" y="193929"/>
                    <a:pt x="758171" y="193929"/>
                  </a:cubicBezTo>
                  <a:lnTo>
                    <a:pt x="96964" y="193929"/>
                  </a:lnTo>
                  <a:cubicBezTo>
                    <a:pt x="71248" y="193929"/>
                    <a:pt x="46585" y="183713"/>
                    <a:pt x="28400" y="165528"/>
                  </a:cubicBezTo>
                  <a:cubicBezTo>
                    <a:pt x="10216" y="147344"/>
                    <a:pt x="0" y="122681"/>
                    <a:pt x="0" y="96964"/>
                  </a:cubicBezTo>
                  <a:lnTo>
                    <a:pt x="0" y="96964"/>
                  </a:lnTo>
                  <a:cubicBezTo>
                    <a:pt x="0" y="71248"/>
                    <a:pt x="10216" y="46585"/>
                    <a:pt x="28400" y="28400"/>
                  </a:cubicBezTo>
                  <a:cubicBezTo>
                    <a:pt x="46585" y="10216"/>
                    <a:pt x="71248" y="0"/>
                    <a:pt x="96964" y="0"/>
                  </a:cubicBezTo>
                  <a:close/>
                </a:path>
              </a:pathLst>
            </a:custGeom>
            <a:solidFill>
              <a:srgbClr val="FA3A2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855136" cy="16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7"/>
                </a:lnSpc>
              </a:pPr>
              <a:r>
                <a:rPr lang="en-US" sz="2752">
                  <a:solidFill>
                    <a:srgbClr val="FFFFFF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HITTING 100%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3639" y="1520056"/>
            <a:ext cx="5460722" cy="768355"/>
            <a:chOff x="0" y="0"/>
            <a:chExt cx="1438215" cy="2023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8215" cy="202365"/>
            </a:xfrm>
            <a:custGeom>
              <a:avLst/>
              <a:gdLst/>
              <a:ahLst/>
              <a:cxnLst/>
              <a:rect l="l" t="t" r="r" b="b"/>
              <a:pathLst>
                <a:path w="1438215" h="202365">
                  <a:moveTo>
                    <a:pt x="26937" y="0"/>
                  </a:moveTo>
                  <a:lnTo>
                    <a:pt x="1411278" y="0"/>
                  </a:lnTo>
                  <a:cubicBezTo>
                    <a:pt x="1418422" y="0"/>
                    <a:pt x="1425273" y="2838"/>
                    <a:pt x="1430325" y="7890"/>
                  </a:cubicBezTo>
                  <a:cubicBezTo>
                    <a:pt x="1435377" y="12941"/>
                    <a:pt x="1438215" y="19793"/>
                    <a:pt x="1438215" y="26937"/>
                  </a:cubicBezTo>
                  <a:lnTo>
                    <a:pt x="1438215" y="175428"/>
                  </a:lnTo>
                  <a:cubicBezTo>
                    <a:pt x="1438215" y="190305"/>
                    <a:pt x="1426155" y="202365"/>
                    <a:pt x="1411278" y="202365"/>
                  </a:cubicBezTo>
                  <a:lnTo>
                    <a:pt x="26937" y="202365"/>
                  </a:lnTo>
                  <a:cubicBezTo>
                    <a:pt x="12060" y="202365"/>
                    <a:pt x="0" y="190305"/>
                    <a:pt x="0" y="175428"/>
                  </a:cubicBezTo>
                  <a:lnTo>
                    <a:pt x="0" y="26937"/>
                  </a:lnTo>
                  <a:cubicBezTo>
                    <a:pt x="0" y="12060"/>
                    <a:pt x="12060" y="0"/>
                    <a:pt x="26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1438215" cy="145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ko-KR" altLang="en-US" sz="4052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최대</a:t>
              </a:r>
              <a:r>
                <a:rPr lang="en-US" sz="4052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4052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반응</a:t>
              </a:r>
              <a:r>
                <a:rPr lang="en-US" sz="4052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4052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시간</a:t>
              </a:r>
              <a:r>
                <a:rPr lang="en-US" sz="4052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4052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그래프</a:t>
              </a:r>
              <a:endParaRPr lang="en-US" sz="4052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48510" y="3600450"/>
            <a:ext cx="3086100" cy="1775460"/>
            <a:chOff x="0" y="0"/>
            <a:chExt cx="812800" cy="4676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67611"/>
            </a:xfrm>
            <a:custGeom>
              <a:avLst/>
              <a:gdLst/>
              <a:ahLst/>
              <a:cxnLst/>
              <a:rect l="l" t="t" r="r" b="b"/>
              <a:pathLst>
                <a:path w="812800" h="467611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412421"/>
                  </a:lnTo>
                  <a:cubicBezTo>
                    <a:pt x="812800" y="427058"/>
                    <a:pt x="806985" y="441096"/>
                    <a:pt x="796635" y="451446"/>
                  </a:cubicBezTo>
                  <a:cubicBezTo>
                    <a:pt x="786285" y="461796"/>
                    <a:pt x="772247" y="467611"/>
                    <a:pt x="757610" y="467611"/>
                  </a:cubicBezTo>
                  <a:lnTo>
                    <a:pt x="55190" y="467611"/>
                  </a:lnTo>
                  <a:cubicBezTo>
                    <a:pt x="40553" y="467611"/>
                    <a:pt x="26515" y="461796"/>
                    <a:pt x="16165" y="451446"/>
                  </a:cubicBezTo>
                  <a:cubicBezTo>
                    <a:pt x="5815" y="441096"/>
                    <a:pt x="0" y="427058"/>
                    <a:pt x="0" y="412421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BABAB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812800" cy="439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2350" y="3872176"/>
            <a:ext cx="308610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1"/>
              </a:lnSpc>
            </a:pPr>
            <a:r>
              <a:rPr lang="ko-KR" alt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세로</a:t>
            </a:r>
            <a:r>
              <a:rPr 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축 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: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최대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반응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시간</a:t>
            </a:r>
            <a:endParaRPr lang="en-US" sz="21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  <a:p>
            <a:pPr algn="l">
              <a:lnSpc>
                <a:spcPts val="4371"/>
              </a:lnSpc>
            </a:pPr>
            <a:r>
              <a:rPr lang="ko-KR" alt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가로</a:t>
            </a:r>
            <a:r>
              <a:rPr lang="en-US" sz="210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축 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: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초당</a:t>
            </a:r>
            <a:r>
              <a:rPr lang="en-US" sz="210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sz="2101" dirty="0" err="1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요청수</a:t>
            </a:r>
            <a:endParaRPr lang="en-US" sz="210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3529" y="3334922"/>
            <a:ext cx="13160466" cy="3617156"/>
            <a:chOff x="0" y="0"/>
            <a:chExt cx="21264934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1195085" cy="5773550"/>
            </a:xfrm>
            <a:custGeom>
              <a:avLst/>
              <a:gdLst/>
              <a:ahLst/>
              <a:cxnLst/>
              <a:rect l="l" t="t" r="r" b="b"/>
              <a:pathLst>
                <a:path w="21195085" h="5773550">
                  <a:moveTo>
                    <a:pt x="21109994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21151904" y="5773550"/>
                  </a:lnTo>
                  <a:cubicBezTo>
                    <a:pt x="21176035" y="5773550"/>
                    <a:pt x="21195085" y="5754500"/>
                    <a:pt x="21195085" y="5730370"/>
                  </a:cubicBezTo>
                  <a:lnTo>
                    <a:pt x="21195085" y="40640"/>
                  </a:lnTo>
                  <a:cubicBezTo>
                    <a:pt x="21195085" y="21590"/>
                    <a:pt x="21182385" y="6350"/>
                    <a:pt x="21165874" y="0"/>
                  </a:cubicBezTo>
                  <a:lnTo>
                    <a:pt x="21165874" y="5687190"/>
                  </a:lnTo>
                  <a:cubicBezTo>
                    <a:pt x="21165874" y="5717670"/>
                    <a:pt x="21140474" y="5743070"/>
                    <a:pt x="21109994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1197624" cy="5776090"/>
            </a:xfrm>
            <a:custGeom>
              <a:avLst/>
              <a:gdLst/>
              <a:ahLst/>
              <a:cxnLst/>
              <a:rect l="l" t="t" r="r" b="b"/>
              <a:pathLst>
                <a:path w="21197624" h="5776090">
                  <a:moveTo>
                    <a:pt x="43180" y="5776090"/>
                  </a:moveTo>
                  <a:lnTo>
                    <a:pt x="21154444" y="5776090"/>
                  </a:lnTo>
                  <a:cubicBezTo>
                    <a:pt x="21178574" y="5776090"/>
                    <a:pt x="21197624" y="5757040"/>
                    <a:pt x="21197624" y="5732910"/>
                  </a:cubicBezTo>
                  <a:lnTo>
                    <a:pt x="21197624" y="43180"/>
                  </a:lnTo>
                  <a:cubicBezTo>
                    <a:pt x="21197624" y="19050"/>
                    <a:pt x="21178574" y="0"/>
                    <a:pt x="2115444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64935" cy="5844670"/>
            </a:xfrm>
            <a:custGeom>
              <a:avLst/>
              <a:gdLst/>
              <a:ahLst/>
              <a:cxnLst/>
              <a:rect l="l" t="t" r="r" b="b"/>
              <a:pathLst>
                <a:path w="21264935" h="5844670">
                  <a:moveTo>
                    <a:pt x="21221754" y="44450"/>
                  </a:moveTo>
                  <a:cubicBezTo>
                    <a:pt x="21216674" y="19050"/>
                    <a:pt x="21193813" y="0"/>
                    <a:pt x="2116714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21209054" y="5844670"/>
                  </a:lnTo>
                  <a:cubicBezTo>
                    <a:pt x="21239535" y="5844670"/>
                    <a:pt x="21264935" y="5819270"/>
                    <a:pt x="21264935" y="5788790"/>
                  </a:cubicBezTo>
                  <a:lnTo>
                    <a:pt x="21264935" y="99060"/>
                  </a:lnTo>
                  <a:cubicBezTo>
                    <a:pt x="21264935" y="72390"/>
                    <a:pt x="21247154" y="50800"/>
                    <a:pt x="21221754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1167144" y="12700"/>
                  </a:lnTo>
                  <a:cubicBezTo>
                    <a:pt x="21191274" y="12700"/>
                    <a:pt x="21210324" y="31750"/>
                    <a:pt x="21210324" y="55880"/>
                  </a:cubicBezTo>
                  <a:lnTo>
                    <a:pt x="21210324" y="5745610"/>
                  </a:lnTo>
                  <a:cubicBezTo>
                    <a:pt x="21210324" y="5769740"/>
                    <a:pt x="21191274" y="5788790"/>
                    <a:pt x="21167144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21252235" y="5788790"/>
                  </a:moveTo>
                  <a:cubicBezTo>
                    <a:pt x="21252235" y="5812920"/>
                    <a:pt x="21233185" y="5831970"/>
                    <a:pt x="21209054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21167144" y="5801490"/>
                  </a:lnTo>
                  <a:cubicBezTo>
                    <a:pt x="21197624" y="5801490"/>
                    <a:pt x="21223024" y="5776090"/>
                    <a:pt x="21223024" y="5745610"/>
                  </a:cubicBezTo>
                  <a:lnTo>
                    <a:pt x="21223024" y="58420"/>
                  </a:lnTo>
                  <a:cubicBezTo>
                    <a:pt x="21239535" y="64770"/>
                    <a:pt x="21252235" y="80010"/>
                    <a:pt x="21252235" y="99060"/>
                  </a:cubicBezTo>
                  <a:lnTo>
                    <a:pt x="21252235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940323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고도화 방안</a:t>
            </a:r>
          </a:p>
        </p:txBody>
      </p:sp>
      <p:grpSp>
        <p:nvGrpSpPr>
          <p:cNvPr id="7" name="Group 7"/>
          <p:cNvGrpSpPr/>
          <p:nvPr/>
        </p:nvGrpSpPr>
        <p:grpSpPr>
          <a:xfrm rot="935142">
            <a:off x="2764464" y="2122927"/>
            <a:ext cx="2310077" cy="2226882"/>
            <a:chOff x="0" y="0"/>
            <a:chExt cx="3080103" cy="2969176"/>
          </a:xfrm>
        </p:grpSpPr>
        <p:grpSp>
          <p:nvGrpSpPr>
            <p:cNvPr id="8" name="Group 8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6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909880">
            <a:off x="3406176" y="2396520"/>
            <a:ext cx="351590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3" name="Freeform 13"/>
          <p:cNvSpPr/>
          <p:nvPr/>
        </p:nvSpPr>
        <p:spPr>
          <a:xfrm rot="1043947">
            <a:off x="5630570" y="3637920"/>
            <a:ext cx="4270676" cy="2655584"/>
          </a:xfrm>
          <a:custGeom>
            <a:avLst/>
            <a:gdLst/>
            <a:ahLst/>
            <a:cxnLst/>
            <a:rect l="l" t="t" r="r" b="b"/>
            <a:pathLst>
              <a:path w="4270676" h="2655584">
                <a:moveTo>
                  <a:pt x="0" y="0"/>
                </a:moveTo>
                <a:lnTo>
                  <a:pt x="4270677" y="0"/>
                </a:lnTo>
                <a:lnTo>
                  <a:pt x="4270677" y="2655584"/>
                </a:lnTo>
                <a:lnTo>
                  <a:pt x="0" y="265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7223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6" y="0"/>
                </a:lnTo>
                <a:lnTo>
                  <a:pt x="5918706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60890" y="2761531"/>
            <a:ext cx="7359925" cy="1850012"/>
            <a:chOff x="0" y="0"/>
            <a:chExt cx="16022504" cy="4027464"/>
          </a:xfrm>
        </p:grpSpPr>
        <p:sp>
          <p:nvSpPr>
            <p:cNvPr id="4" name="Freeform 4"/>
            <p:cNvSpPr/>
            <p:nvPr/>
          </p:nvSpPr>
          <p:spPr>
            <a:xfrm>
              <a:off x="57150" y="58420"/>
              <a:ext cx="15952654" cy="3956344"/>
            </a:xfrm>
            <a:custGeom>
              <a:avLst/>
              <a:gdLst/>
              <a:ahLst/>
              <a:cxnLst/>
              <a:rect l="l" t="t" r="r" b="b"/>
              <a:pathLst>
                <a:path w="15952654" h="3956344">
                  <a:moveTo>
                    <a:pt x="15867565" y="3925864"/>
                  </a:moveTo>
                  <a:lnTo>
                    <a:pt x="0" y="3925864"/>
                  </a:lnTo>
                  <a:cubicBezTo>
                    <a:pt x="5080" y="3943644"/>
                    <a:pt x="21590" y="3956344"/>
                    <a:pt x="40640" y="3956344"/>
                  </a:cubicBezTo>
                  <a:lnTo>
                    <a:pt x="15909474" y="3956344"/>
                  </a:lnTo>
                  <a:cubicBezTo>
                    <a:pt x="15933604" y="3956344"/>
                    <a:pt x="15952654" y="3937294"/>
                    <a:pt x="15952654" y="3913164"/>
                  </a:cubicBezTo>
                  <a:lnTo>
                    <a:pt x="15952654" y="40640"/>
                  </a:lnTo>
                  <a:cubicBezTo>
                    <a:pt x="15952654" y="21590"/>
                    <a:pt x="15939954" y="6350"/>
                    <a:pt x="15923445" y="0"/>
                  </a:cubicBezTo>
                  <a:lnTo>
                    <a:pt x="15923445" y="3869984"/>
                  </a:lnTo>
                  <a:cubicBezTo>
                    <a:pt x="15923445" y="3900464"/>
                    <a:pt x="15898045" y="3925864"/>
                    <a:pt x="15867565" y="3925864"/>
                  </a:cubicBez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15955195" cy="3958884"/>
            </a:xfrm>
            <a:custGeom>
              <a:avLst/>
              <a:gdLst/>
              <a:ahLst/>
              <a:cxnLst/>
              <a:rect l="l" t="t" r="r" b="b"/>
              <a:pathLst>
                <a:path w="15955195" h="3958884">
                  <a:moveTo>
                    <a:pt x="43180" y="3958884"/>
                  </a:moveTo>
                  <a:lnTo>
                    <a:pt x="15912015" y="3958884"/>
                  </a:lnTo>
                  <a:cubicBezTo>
                    <a:pt x="15936145" y="3958884"/>
                    <a:pt x="15955195" y="3939834"/>
                    <a:pt x="15955195" y="3915704"/>
                  </a:cubicBezTo>
                  <a:lnTo>
                    <a:pt x="15955195" y="43180"/>
                  </a:lnTo>
                  <a:cubicBezTo>
                    <a:pt x="15955195" y="19050"/>
                    <a:pt x="15936145" y="0"/>
                    <a:pt x="1591201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915704"/>
                  </a:lnTo>
                  <a:cubicBezTo>
                    <a:pt x="0" y="3939834"/>
                    <a:pt x="19050" y="3958884"/>
                    <a:pt x="43180" y="3958884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6022504" cy="4027464"/>
            </a:xfrm>
            <a:custGeom>
              <a:avLst/>
              <a:gdLst/>
              <a:ahLst/>
              <a:cxnLst/>
              <a:rect l="l" t="t" r="r" b="b"/>
              <a:pathLst>
                <a:path w="16022504" h="4027464">
                  <a:moveTo>
                    <a:pt x="15979324" y="44450"/>
                  </a:moveTo>
                  <a:cubicBezTo>
                    <a:pt x="15974245" y="19050"/>
                    <a:pt x="15951384" y="0"/>
                    <a:pt x="1592471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928404"/>
                  </a:lnTo>
                  <a:cubicBezTo>
                    <a:pt x="0" y="3955074"/>
                    <a:pt x="17780" y="3976664"/>
                    <a:pt x="43180" y="3983014"/>
                  </a:cubicBezTo>
                  <a:cubicBezTo>
                    <a:pt x="48260" y="4008414"/>
                    <a:pt x="71120" y="4027464"/>
                    <a:pt x="97790" y="4027464"/>
                  </a:cubicBezTo>
                  <a:lnTo>
                    <a:pt x="15966624" y="4027464"/>
                  </a:lnTo>
                  <a:cubicBezTo>
                    <a:pt x="15997104" y="4027464"/>
                    <a:pt x="16022504" y="4002064"/>
                    <a:pt x="16022504" y="3971584"/>
                  </a:cubicBezTo>
                  <a:lnTo>
                    <a:pt x="16022504" y="99060"/>
                  </a:lnTo>
                  <a:cubicBezTo>
                    <a:pt x="16022504" y="72390"/>
                    <a:pt x="16004724" y="50800"/>
                    <a:pt x="15979324" y="44450"/>
                  </a:cubicBezTo>
                  <a:close/>
                  <a:moveTo>
                    <a:pt x="12700" y="3928404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5924715" y="12700"/>
                  </a:lnTo>
                  <a:cubicBezTo>
                    <a:pt x="15948845" y="12700"/>
                    <a:pt x="15967895" y="31750"/>
                    <a:pt x="15967895" y="55880"/>
                  </a:cubicBezTo>
                  <a:lnTo>
                    <a:pt x="15967895" y="3928404"/>
                  </a:lnTo>
                  <a:cubicBezTo>
                    <a:pt x="15967895" y="3952534"/>
                    <a:pt x="15948845" y="3971584"/>
                    <a:pt x="15924715" y="3971584"/>
                  </a:cubicBezTo>
                  <a:lnTo>
                    <a:pt x="55880" y="3971584"/>
                  </a:lnTo>
                  <a:cubicBezTo>
                    <a:pt x="31750" y="3971584"/>
                    <a:pt x="12700" y="3952534"/>
                    <a:pt x="12700" y="3928404"/>
                  </a:cubicBezTo>
                  <a:close/>
                  <a:moveTo>
                    <a:pt x="16009804" y="3971584"/>
                  </a:moveTo>
                  <a:cubicBezTo>
                    <a:pt x="16009804" y="3995714"/>
                    <a:pt x="15990754" y="4014764"/>
                    <a:pt x="15966624" y="4014764"/>
                  </a:cubicBezTo>
                  <a:lnTo>
                    <a:pt x="97790" y="4014764"/>
                  </a:lnTo>
                  <a:cubicBezTo>
                    <a:pt x="78740" y="4014764"/>
                    <a:pt x="62230" y="4002064"/>
                    <a:pt x="57150" y="3984284"/>
                  </a:cubicBezTo>
                  <a:lnTo>
                    <a:pt x="15924715" y="3984284"/>
                  </a:lnTo>
                  <a:cubicBezTo>
                    <a:pt x="15955195" y="3984284"/>
                    <a:pt x="15980595" y="3958884"/>
                    <a:pt x="15980595" y="3928404"/>
                  </a:cubicBezTo>
                  <a:lnTo>
                    <a:pt x="15980595" y="58420"/>
                  </a:lnTo>
                  <a:cubicBezTo>
                    <a:pt x="15997104" y="64770"/>
                    <a:pt x="16009804" y="80010"/>
                    <a:pt x="16009804" y="99060"/>
                  </a:cubicBezTo>
                  <a:lnTo>
                    <a:pt x="16009804" y="39715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7185" y="2761531"/>
            <a:ext cx="7359925" cy="1850012"/>
            <a:chOff x="0" y="0"/>
            <a:chExt cx="16022504" cy="4027464"/>
          </a:xfrm>
        </p:grpSpPr>
        <p:sp>
          <p:nvSpPr>
            <p:cNvPr id="8" name="Freeform 8"/>
            <p:cNvSpPr/>
            <p:nvPr/>
          </p:nvSpPr>
          <p:spPr>
            <a:xfrm>
              <a:off x="57150" y="58420"/>
              <a:ext cx="15952654" cy="3956344"/>
            </a:xfrm>
            <a:custGeom>
              <a:avLst/>
              <a:gdLst/>
              <a:ahLst/>
              <a:cxnLst/>
              <a:rect l="l" t="t" r="r" b="b"/>
              <a:pathLst>
                <a:path w="15952654" h="3956344">
                  <a:moveTo>
                    <a:pt x="15867565" y="3925864"/>
                  </a:moveTo>
                  <a:lnTo>
                    <a:pt x="0" y="3925864"/>
                  </a:lnTo>
                  <a:cubicBezTo>
                    <a:pt x="5080" y="3943644"/>
                    <a:pt x="21590" y="3956344"/>
                    <a:pt x="40640" y="3956344"/>
                  </a:cubicBezTo>
                  <a:lnTo>
                    <a:pt x="15909474" y="3956344"/>
                  </a:lnTo>
                  <a:cubicBezTo>
                    <a:pt x="15933604" y="3956344"/>
                    <a:pt x="15952654" y="3937294"/>
                    <a:pt x="15952654" y="3913164"/>
                  </a:cubicBezTo>
                  <a:lnTo>
                    <a:pt x="15952654" y="40640"/>
                  </a:lnTo>
                  <a:cubicBezTo>
                    <a:pt x="15952654" y="21590"/>
                    <a:pt x="15939954" y="6350"/>
                    <a:pt x="15923445" y="0"/>
                  </a:cubicBezTo>
                  <a:lnTo>
                    <a:pt x="15923445" y="3869984"/>
                  </a:lnTo>
                  <a:cubicBezTo>
                    <a:pt x="15923445" y="3900464"/>
                    <a:pt x="15898045" y="3925864"/>
                    <a:pt x="15867565" y="3925864"/>
                  </a:cubicBez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12700"/>
              <a:ext cx="15955195" cy="3958884"/>
            </a:xfrm>
            <a:custGeom>
              <a:avLst/>
              <a:gdLst/>
              <a:ahLst/>
              <a:cxnLst/>
              <a:rect l="l" t="t" r="r" b="b"/>
              <a:pathLst>
                <a:path w="15955195" h="3958884">
                  <a:moveTo>
                    <a:pt x="43180" y="3958884"/>
                  </a:moveTo>
                  <a:lnTo>
                    <a:pt x="15912015" y="3958884"/>
                  </a:lnTo>
                  <a:cubicBezTo>
                    <a:pt x="15936145" y="3958884"/>
                    <a:pt x="15955195" y="3939834"/>
                    <a:pt x="15955195" y="3915704"/>
                  </a:cubicBezTo>
                  <a:lnTo>
                    <a:pt x="15955195" y="43180"/>
                  </a:lnTo>
                  <a:cubicBezTo>
                    <a:pt x="15955195" y="19050"/>
                    <a:pt x="15936145" y="0"/>
                    <a:pt x="1591201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915704"/>
                  </a:lnTo>
                  <a:cubicBezTo>
                    <a:pt x="0" y="3939834"/>
                    <a:pt x="19050" y="3958884"/>
                    <a:pt x="43180" y="3958884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022504" cy="4027464"/>
            </a:xfrm>
            <a:custGeom>
              <a:avLst/>
              <a:gdLst/>
              <a:ahLst/>
              <a:cxnLst/>
              <a:rect l="l" t="t" r="r" b="b"/>
              <a:pathLst>
                <a:path w="16022504" h="4027464">
                  <a:moveTo>
                    <a:pt x="15979324" y="44450"/>
                  </a:moveTo>
                  <a:cubicBezTo>
                    <a:pt x="15974245" y="19050"/>
                    <a:pt x="15951384" y="0"/>
                    <a:pt x="1592471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928404"/>
                  </a:lnTo>
                  <a:cubicBezTo>
                    <a:pt x="0" y="3955074"/>
                    <a:pt x="17780" y="3976664"/>
                    <a:pt x="43180" y="3983014"/>
                  </a:cubicBezTo>
                  <a:cubicBezTo>
                    <a:pt x="48260" y="4008414"/>
                    <a:pt x="71120" y="4027464"/>
                    <a:pt x="97790" y="4027464"/>
                  </a:cubicBezTo>
                  <a:lnTo>
                    <a:pt x="15966624" y="4027464"/>
                  </a:lnTo>
                  <a:cubicBezTo>
                    <a:pt x="15997104" y="4027464"/>
                    <a:pt x="16022504" y="4002064"/>
                    <a:pt x="16022504" y="3971584"/>
                  </a:cubicBezTo>
                  <a:lnTo>
                    <a:pt x="16022504" y="99060"/>
                  </a:lnTo>
                  <a:cubicBezTo>
                    <a:pt x="16022504" y="72390"/>
                    <a:pt x="16004724" y="50800"/>
                    <a:pt x="15979324" y="44450"/>
                  </a:cubicBezTo>
                  <a:close/>
                  <a:moveTo>
                    <a:pt x="12700" y="3928404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5924715" y="12700"/>
                  </a:lnTo>
                  <a:cubicBezTo>
                    <a:pt x="15948845" y="12700"/>
                    <a:pt x="15967895" y="31750"/>
                    <a:pt x="15967895" y="55880"/>
                  </a:cubicBezTo>
                  <a:lnTo>
                    <a:pt x="15967895" y="3928404"/>
                  </a:lnTo>
                  <a:cubicBezTo>
                    <a:pt x="15967895" y="3952534"/>
                    <a:pt x="15948845" y="3971584"/>
                    <a:pt x="15924715" y="3971584"/>
                  </a:cubicBezTo>
                  <a:lnTo>
                    <a:pt x="55880" y="3971584"/>
                  </a:lnTo>
                  <a:cubicBezTo>
                    <a:pt x="31750" y="3971584"/>
                    <a:pt x="12700" y="3952534"/>
                    <a:pt x="12700" y="3928404"/>
                  </a:cubicBezTo>
                  <a:close/>
                  <a:moveTo>
                    <a:pt x="16009804" y="3971584"/>
                  </a:moveTo>
                  <a:cubicBezTo>
                    <a:pt x="16009804" y="3995714"/>
                    <a:pt x="15990754" y="4014764"/>
                    <a:pt x="15966624" y="4014764"/>
                  </a:cubicBezTo>
                  <a:lnTo>
                    <a:pt x="97790" y="4014764"/>
                  </a:lnTo>
                  <a:cubicBezTo>
                    <a:pt x="78740" y="4014764"/>
                    <a:pt x="62230" y="4002064"/>
                    <a:pt x="57150" y="3984284"/>
                  </a:cubicBezTo>
                  <a:lnTo>
                    <a:pt x="15924715" y="3984284"/>
                  </a:lnTo>
                  <a:cubicBezTo>
                    <a:pt x="15955195" y="3984284"/>
                    <a:pt x="15980595" y="3958884"/>
                    <a:pt x="15980595" y="3928404"/>
                  </a:cubicBezTo>
                  <a:lnTo>
                    <a:pt x="15980595" y="58420"/>
                  </a:lnTo>
                  <a:cubicBezTo>
                    <a:pt x="15997104" y="64770"/>
                    <a:pt x="16009804" y="80010"/>
                    <a:pt x="16009804" y="99060"/>
                  </a:cubicBezTo>
                  <a:lnTo>
                    <a:pt x="16009804" y="39715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832644" y="3107816"/>
            <a:ext cx="1191192" cy="1157442"/>
          </a:xfrm>
          <a:custGeom>
            <a:avLst/>
            <a:gdLst/>
            <a:ahLst/>
            <a:cxnLst/>
            <a:rect l="l" t="t" r="r" b="b"/>
            <a:pathLst>
              <a:path w="1191192" h="1157442">
                <a:moveTo>
                  <a:pt x="0" y="0"/>
                </a:moveTo>
                <a:lnTo>
                  <a:pt x="1191192" y="0"/>
                </a:lnTo>
                <a:lnTo>
                  <a:pt x="1191192" y="1157442"/>
                </a:lnTo>
                <a:lnTo>
                  <a:pt x="0" y="1157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669126" y="6268410"/>
            <a:ext cx="9074900" cy="2989890"/>
            <a:chOff x="0" y="0"/>
            <a:chExt cx="19755994" cy="6508969"/>
          </a:xfrm>
        </p:grpSpPr>
        <p:sp>
          <p:nvSpPr>
            <p:cNvPr id="13" name="Freeform 13"/>
            <p:cNvSpPr/>
            <p:nvPr/>
          </p:nvSpPr>
          <p:spPr>
            <a:xfrm>
              <a:off x="57150" y="58420"/>
              <a:ext cx="19686144" cy="6437849"/>
            </a:xfrm>
            <a:custGeom>
              <a:avLst/>
              <a:gdLst/>
              <a:ahLst/>
              <a:cxnLst/>
              <a:rect l="l" t="t" r="r" b="b"/>
              <a:pathLst>
                <a:path w="19686144" h="6437849">
                  <a:moveTo>
                    <a:pt x="19601053" y="6407369"/>
                  </a:moveTo>
                  <a:lnTo>
                    <a:pt x="0" y="6407369"/>
                  </a:lnTo>
                  <a:cubicBezTo>
                    <a:pt x="5080" y="6425149"/>
                    <a:pt x="21590" y="6437849"/>
                    <a:pt x="40640" y="6437849"/>
                  </a:cubicBezTo>
                  <a:lnTo>
                    <a:pt x="19642964" y="6437849"/>
                  </a:lnTo>
                  <a:cubicBezTo>
                    <a:pt x="19667094" y="6437849"/>
                    <a:pt x="19686144" y="6418799"/>
                    <a:pt x="19686144" y="6394669"/>
                  </a:cubicBezTo>
                  <a:lnTo>
                    <a:pt x="19686144" y="40640"/>
                  </a:lnTo>
                  <a:cubicBezTo>
                    <a:pt x="19686144" y="21590"/>
                    <a:pt x="19673444" y="6350"/>
                    <a:pt x="19656933" y="0"/>
                  </a:cubicBezTo>
                  <a:lnTo>
                    <a:pt x="19656933" y="6351489"/>
                  </a:lnTo>
                  <a:cubicBezTo>
                    <a:pt x="19656933" y="6381969"/>
                    <a:pt x="19631533" y="6407369"/>
                    <a:pt x="19601053" y="6407369"/>
                  </a:cubicBezTo>
                  <a:close/>
                </a:path>
              </a:pathLst>
            </a:custGeom>
            <a:solidFill>
              <a:srgbClr val="8F8F8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2700" y="12700"/>
              <a:ext cx="19688683" cy="6440389"/>
            </a:xfrm>
            <a:custGeom>
              <a:avLst/>
              <a:gdLst/>
              <a:ahLst/>
              <a:cxnLst/>
              <a:rect l="l" t="t" r="r" b="b"/>
              <a:pathLst>
                <a:path w="19688683" h="6440389">
                  <a:moveTo>
                    <a:pt x="43180" y="6440389"/>
                  </a:moveTo>
                  <a:lnTo>
                    <a:pt x="19645503" y="6440389"/>
                  </a:lnTo>
                  <a:cubicBezTo>
                    <a:pt x="19669633" y="6440389"/>
                    <a:pt x="19688683" y="6421339"/>
                    <a:pt x="19688683" y="6397209"/>
                  </a:cubicBezTo>
                  <a:lnTo>
                    <a:pt x="19688683" y="43180"/>
                  </a:lnTo>
                  <a:cubicBezTo>
                    <a:pt x="19688683" y="19050"/>
                    <a:pt x="19669633" y="0"/>
                    <a:pt x="1964550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6397209"/>
                  </a:lnTo>
                  <a:cubicBezTo>
                    <a:pt x="0" y="6421339"/>
                    <a:pt x="19050" y="6440389"/>
                    <a:pt x="43180" y="644038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9755994" cy="6508969"/>
            </a:xfrm>
            <a:custGeom>
              <a:avLst/>
              <a:gdLst/>
              <a:ahLst/>
              <a:cxnLst/>
              <a:rect l="l" t="t" r="r" b="b"/>
              <a:pathLst>
                <a:path w="19755994" h="6508969">
                  <a:moveTo>
                    <a:pt x="19712814" y="44450"/>
                  </a:moveTo>
                  <a:cubicBezTo>
                    <a:pt x="19707733" y="19050"/>
                    <a:pt x="19684873" y="0"/>
                    <a:pt x="1965820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6409909"/>
                  </a:lnTo>
                  <a:cubicBezTo>
                    <a:pt x="0" y="6436579"/>
                    <a:pt x="17780" y="6458169"/>
                    <a:pt x="43180" y="6464519"/>
                  </a:cubicBezTo>
                  <a:cubicBezTo>
                    <a:pt x="48260" y="6489919"/>
                    <a:pt x="71120" y="6508969"/>
                    <a:pt x="97790" y="6508969"/>
                  </a:cubicBezTo>
                  <a:lnTo>
                    <a:pt x="19700114" y="6508969"/>
                  </a:lnTo>
                  <a:cubicBezTo>
                    <a:pt x="19730594" y="6508969"/>
                    <a:pt x="19755994" y="6483569"/>
                    <a:pt x="19755994" y="6453089"/>
                  </a:cubicBezTo>
                  <a:lnTo>
                    <a:pt x="19755994" y="99060"/>
                  </a:lnTo>
                  <a:cubicBezTo>
                    <a:pt x="19755994" y="72390"/>
                    <a:pt x="19738214" y="50800"/>
                    <a:pt x="19712814" y="44450"/>
                  </a:cubicBezTo>
                  <a:close/>
                  <a:moveTo>
                    <a:pt x="12700" y="64099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9658203" y="12700"/>
                  </a:lnTo>
                  <a:cubicBezTo>
                    <a:pt x="19682333" y="12700"/>
                    <a:pt x="19701383" y="31750"/>
                    <a:pt x="19701383" y="55880"/>
                  </a:cubicBezTo>
                  <a:lnTo>
                    <a:pt x="19701383" y="6409909"/>
                  </a:lnTo>
                  <a:cubicBezTo>
                    <a:pt x="19701383" y="6434039"/>
                    <a:pt x="19682333" y="6453089"/>
                    <a:pt x="19658203" y="6453089"/>
                  </a:cubicBezTo>
                  <a:lnTo>
                    <a:pt x="55880" y="6453089"/>
                  </a:lnTo>
                  <a:cubicBezTo>
                    <a:pt x="31750" y="6453089"/>
                    <a:pt x="12700" y="6434039"/>
                    <a:pt x="12700" y="6409909"/>
                  </a:cubicBezTo>
                  <a:close/>
                  <a:moveTo>
                    <a:pt x="19743294" y="6453089"/>
                  </a:moveTo>
                  <a:cubicBezTo>
                    <a:pt x="19743294" y="6477219"/>
                    <a:pt x="19724244" y="6496269"/>
                    <a:pt x="19700114" y="6496269"/>
                  </a:cubicBezTo>
                  <a:lnTo>
                    <a:pt x="97790" y="6496269"/>
                  </a:lnTo>
                  <a:cubicBezTo>
                    <a:pt x="78740" y="6496269"/>
                    <a:pt x="62230" y="6483569"/>
                    <a:pt x="57150" y="6465789"/>
                  </a:cubicBezTo>
                  <a:lnTo>
                    <a:pt x="19658203" y="6465789"/>
                  </a:lnTo>
                  <a:cubicBezTo>
                    <a:pt x="19688683" y="6465789"/>
                    <a:pt x="19714083" y="6440389"/>
                    <a:pt x="19714083" y="6409909"/>
                  </a:cubicBezTo>
                  <a:lnTo>
                    <a:pt x="19714083" y="58420"/>
                  </a:lnTo>
                  <a:cubicBezTo>
                    <a:pt x="19730594" y="64770"/>
                    <a:pt x="19743294" y="80010"/>
                    <a:pt x="19743294" y="99060"/>
                  </a:cubicBezTo>
                  <a:lnTo>
                    <a:pt x="19743294" y="645308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5311708" y="6689250"/>
            <a:ext cx="1678289" cy="2148210"/>
          </a:xfrm>
          <a:custGeom>
            <a:avLst/>
            <a:gdLst/>
            <a:ahLst/>
            <a:cxnLst/>
            <a:rect l="l" t="t" r="r" b="b"/>
            <a:pathLst>
              <a:path w="1678289" h="2148210">
                <a:moveTo>
                  <a:pt x="0" y="0"/>
                </a:moveTo>
                <a:lnTo>
                  <a:pt x="1678289" y="0"/>
                </a:lnTo>
                <a:lnTo>
                  <a:pt x="1678289" y="2148210"/>
                </a:lnTo>
                <a:lnTo>
                  <a:pt x="0" y="2148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93445" y="4877643"/>
            <a:ext cx="2301110" cy="1124668"/>
          </a:xfrm>
          <a:custGeom>
            <a:avLst/>
            <a:gdLst/>
            <a:ahLst/>
            <a:cxnLst/>
            <a:rect l="l" t="t" r="r" b="b"/>
            <a:pathLst>
              <a:path w="2301110" h="1124668">
                <a:moveTo>
                  <a:pt x="0" y="0"/>
                </a:moveTo>
                <a:lnTo>
                  <a:pt x="2301110" y="0"/>
                </a:lnTo>
                <a:lnTo>
                  <a:pt x="2301110" y="1124668"/>
                </a:lnTo>
                <a:lnTo>
                  <a:pt x="0" y="1124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365273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고도화 방안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67568" y="3285406"/>
            <a:ext cx="3108960" cy="85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소셜 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95593" y="3288865"/>
            <a:ext cx="3832860" cy="85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팔로우 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28453" y="6700365"/>
            <a:ext cx="4556760" cy="197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취향이 유사한</a:t>
            </a:r>
          </a:p>
          <a:p>
            <a:pPr algn="ctr">
              <a:lnSpc>
                <a:spcPts val="7860"/>
              </a:lnSpc>
            </a:pPr>
            <a:r>
              <a:rPr lang="en-US" sz="60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사용자 추천</a:t>
            </a:r>
          </a:p>
        </p:txBody>
      </p:sp>
      <p:sp>
        <p:nvSpPr>
          <p:cNvPr id="23" name="Freeform 23"/>
          <p:cNvSpPr/>
          <p:nvPr/>
        </p:nvSpPr>
        <p:spPr>
          <a:xfrm rot="1043947">
            <a:off x="7549291" y="6550332"/>
            <a:ext cx="2079438" cy="1293032"/>
          </a:xfrm>
          <a:custGeom>
            <a:avLst/>
            <a:gdLst/>
            <a:ahLst/>
            <a:cxnLst/>
            <a:rect l="l" t="t" r="r" b="b"/>
            <a:pathLst>
              <a:path w="2079438" h="1293032">
                <a:moveTo>
                  <a:pt x="0" y="0"/>
                </a:moveTo>
                <a:lnTo>
                  <a:pt x="2079438" y="0"/>
                </a:lnTo>
                <a:lnTo>
                  <a:pt x="2079438" y="1293032"/>
                </a:lnTo>
                <a:lnTo>
                  <a:pt x="0" y="129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43947">
            <a:off x="10027345" y="6603816"/>
            <a:ext cx="1945097" cy="1209497"/>
          </a:xfrm>
          <a:custGeom>
            <a:avLst/>
            <a:gdLst/>
            <a:ahLst/>
            <a:cxnLst/>
            <a:rect l="l" t="t" r="r" b="b"/>
            <a:pathLst>
              <a:path w="1945097" h="1209497">
                <a:moveTo>
                  <a:pt x="0" y="0"/>
                </a:moveTo>
                <a:lnTo>
                  <a:pt x="1945098" y="0"/>
                </a:lnTo>
                <a:lnTo>
                  <a:pt x="1945098" y="1209497"/>
                </a:lnTo>
                <a:lnTo>
                  <a:pt x="0" y="1209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29298" y="3510995"/>
            <a:ext cx="629405" cy="629405"/>
          </a:xfrm>
          <a:custGeom>
            <a:avLst/>
            <a:gdLst/>
            <a:ahLst/>
            <a:cxnLst/>
            <a:rect l="l" t="t" r="r" b="b"/>
            <a:pathLst>
              <a:path w="629405" h="629405">
                <a:moveTo>
                  <a:pt x="0" y="0"/>
                </a:moveTo>
                <a:lnTo>
                  <a:pt x="629404" y="0"/>
                </a:lnTo>
                <a:lnTo>
                  <a:pt x="629404" y="629405"/>
                </a:lnTo>
                <a:lnTo>
                  <a:pt x="0" y="629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68" y="2901557"/>
            <a:ext cx="1807510" cy="1675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3529" y="3334922"/>
            <a:ext cx="13160466" cy="3617156"/>
            <a:chOff x="0" y="0"/>
            <a:chExt cx="21264934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1195085" cy="5773550"/>
            </a:xfrm>
            <a:custGeom>
              <a:avLst/>
              <a:gdLst/>
              <a:ahLst/>
              <a:cxnLst/>
              <a:rect l="l" t="t" r="r" b="b"/>
              <a:pathLst>
                <a:path w="21195085" h="5773550">
                  <a:moveTo>
                    <a:pt x="21109994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21151904" y="5773550"/>
                  </a:lnTo>
                  <a:cubicBezTo>
                    <a:pt x="21176035" y="5773550"/>
                    <a:pt x="21195085" y="5754500"/>
                    <a:pt x="21195085" y="5730370"/>
                  </a:cubicBezTo>
                  <a:lnTo>
                    <a:pt x="21195085" y="40640"/>
                  </a:lnTo>
                  <a:cubicBezTo>
                    <a:pt x="21195085" y="21590"/>
                    <a:pt x="21182385" y="6350"/>
                    <a:pt x="21165874" y="0"/>
                  </a:cubicBezTo>
                  <a:lnTo>
                    <a:pt x="21165874" y="5687190"/>
                  </a:lnTo>
                  <a:cubicBezTo>
                    <a:pt x="21165874" y="5717670"/>
                    <a:pt x="21140474" y="5743070"/>
                    <a:pt x="21109994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1197624" cy="5776090"/>
            </a:xfrm>
            <a:custGeom>
              <a:avLst/>
              <a:gdLst/>
              <a:ahLst/>
              <a:cxnLst/>
              <a:rect l="l" t="t" r="r" b="b"/>
              <a:pathLst>
                <a:path w="21197624" h="5776090">
                  <a:moveTo>
                    <a:pt x="43180" y="5776090"/>
                  </a:moveTo>
                  <a:lnTo>
                    <a:pt x="21154444" y="5776090"/>
                  </a:lnTo>
                  <a:cubicBezTo>
                    <a:pt x="21178574" y="5776090"/>
                    <a:pt x="21197624" y="5757040"/>
                    <a:pt x="21197624" y="5732910"/>
                  </a:cubicBezTo>
                  <a:lnTo>
                    <a:pt x="21197624" y="43180"/>
                  </a:lnTo>
                  <a:cubicBezTo>
                    <a:pt x="21197624" y="19050"/>
                    <a:pt x="21178574" y="0"/>
                    <a:pt x="2115444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64935" cy="5844670"/>
            </a:xfrm>
            <a:custGeom>
              <a:avLst/>
              <a:gdLst/>
              <a:ahLst/>
              <a:cxnLst/>
              <a:rect l="l" t="t" r="r" b="b"/>
              <a:pathLst>
                <a:path w="21264935" h="5844670">
                  <a:moveTo>
                    <a:pt x="21221754" y="44450"/>
                  </a:moveTo>
                  <a:cubicBezTo>
                    <a:pt x="21216674" y="19050"/>
                    <a:pt x="21193813" y="0"/>
                    <a:pt x="2116714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21209054" y="5844670"/>
                  </a:lnTo>
                  <a:cubicBezTo>
                    <a:pt x="21239535" y="5844670"/>
                    <a:pt x="21264935" y="5819270"/>
                    <a:pt x="21264935" y="5788790"/>
                  </a:cubicBezTo>
                  <a:lnTo>
                    <a:pt x="21264935" y="99060"/>
                  </a:lnTo>
                  <a:cubicBezTo>
                    <a:pt x="21264935" y="72390"/>
                    <a:pt x="21247154" y="50800"/>
                    <a:pt x="21221754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1167144" y="12700"/>
                  </a:lnTo>
                  <a:cubicBezTo>
                    <a:pt x="21191274" y="12700"/>
                    <a:pt x="21210324" y="31750"/>
                    <a:pt x="21210324" y="55880"/>
                  </a:cubicBezTo>
                  <a:lnTo>
                    <a:pt x="21210324" y="5745610"/>
                  </a:lnTo>
                  <a:cubicBezTo>
                    <a:pt x="21210324" y="5769740"/>
                    <a:pt x="21191274" y="5788790"/>
                    <a:pt x="21167144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21252235" y="5788790"/>
                  </a:moveTo>
                  <a:cubicBezTo>
                    <a:pt x="21252235" y="5812920"/>
                    <a:pt x="21233185" y="5831970"/>
                    <a:pt x="21209054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21167144" y="5801490"/>
                  </a:lnTo>
                  <a:cubicBezTo>
                    <a:pt x="21197624" y="5801490"/>
                    <a:pt x="21223024" y="5776090"/>
                    <a:pt x="21223024" y="5745610"/>
                  </a:cubicBezTo>
                  <a:lnTo>
                    <a:pt x="21223024" y="58420"/>
                  </a:lnTo>
                  <a:cubicBezTo>
                    <a:pt x="21239535" y="64770"/>
                    <a:pt x="21252235" y="80010"/>
                    <a:pt x="21252235" y="99060"/>
                  </a:cubicBezTo>
                  <a:lnTo>
                    <a:pt x="21252235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672" y="4346845"/>
            <a:ext cx="11940323" cy="17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기대 효과</a:t>
            </a:r>
          </a:p>
        </p:txBody>
      </p:sp>
      <p:grpSp>
        <p:nvGrpSpPr>
          <p:cNvPr id="7" name="Group 7"/>
          <p:cNvGrpSpPr/>
          <p:nvPr/>
        </p:nvGrpSpPr>
        <p:grpSpPr>
          <a:xfrm rot="935142">
            <a:off x="2764464" y="2122927"/>
            <a:ext cx="2310077" cy="2226882"/>
            <a:chOff x="0" y="0"/>
            <a:chExt cx="3080103" cy="2969176"/>
          </a:xfrm>
        </p:grpSpPr>
        <p:grpSp>
          <p:nvGrpSpPr>
            <p:cNvPr id="8" name="Group 8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909880">
            <a:off x="3406176" y="2396520"/>
            <a:ext cx="351590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3" name="Freeform 13"/>
          <p:cNvSpPr/>
          <p:nvPr/>
        </p:nvSpPr>
        <p:spPr>
          <a:xfrm rot="1043947">
            <a:off x="5630570" y="3637920"/>
            <a:ext cx="4270676" cy="2655584"/>
          </a:xfrm>
          <a:custGeom>
            <a:avLst/>
            <a:gdLst/>
            <a:ahLst/>
            <a:cxnLst/>
            <a:rect l="l" t="t" r="r" b="b"/>
            <a:pathLst>
              <a:path w="4270676" h="2655584">
                <a:moveTo>
                  <a:pt x="0" y="0"/>
                </a:moveTo>
                <a:lnTo>
                  <a:pt x="4270677" y="0"/>
                </a:lnTo>
                <a:lnTo>
                  <a:pt x="4270677" y="2655584"/>
                </a:lnTo>
                <a:lnTo>
                  <a:pt x="0" y="265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753616" y="2588304"/>
            <a:ext cx="6466752" cy="64667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D4ED">
                <a:alpha val="6392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35872" y="5945281"/>
            <a:ext cx="3102240" cy="212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6"/>
              </a:lnSpc>
            </a:pP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개인화된</a:t>
            </a:r>
            <a:r>
              <a:rPr lang="en-US" sz="46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</a:p>
          <a:p>
            <a:pPr algn="ctr">
              <a:lnSpc>
                <a:spcPts val="8786"/>
              </a:lnSpc>
            </a:pP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정교한</a:t>
            </a:r>
            <a:r>
              <a:rPr lang="en-US" sz="46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추천</a:t>
            </a:r>
            <a:r>
              <a:rPr lang="en-US" sz="46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</a:p>
        </p:txBody>
      </p:sp>
      <p:sp>
        <p:nvSpPr>
          <p:cNvPr id="2" name="Freeform 2"/>
          <p:cNvSpPr/>
          <p:nvPr/>
        </p:nvSpPr>
        <p:spPr>
          <a:xfrm>
            <a:off x="6247223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6" y="0"/>
                </a:lnTo>
                <a:lnTo>
                  <a:pt x="5918706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92784" y="2458164"/>
            <a:ext cx="6466752" cy="64667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D4ED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58574" y="2588304"/>
            <a:ext cx="6466752" cy="64667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D4ED">
                <a:alpha val="6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65273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기대 효과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32938" y="5945281"/>
            <a:ext cx="2547276" cy="212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6"/>
              </a:lnSpc>
            </a:pPr>
            <a:r>
              <a:rPr lang="en-US" sz="46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차별화된 </a:t>
            </a:r>
          </a:p>
          <a:p>
            <a:pPr algn="ctr">
              <a:lnSpc>
                <a:spcPts val="8786"/>
              </a:lnSpc>
            </a:pPr>
            <a:r>
              <a:rPr lang="en-US" sz="46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경험 제공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24112" y="5945281"/>
            <a:ext cx="2467372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86"/>
              </a:lnSpc>
            </a:pP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사용자</a:t>
            </a:r>
            <a:r>
              <a:rPr lang="en-US" sz="46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</a:p>
          <a:p>
            <a:pPr algn="ctr">
              <a:lnSpc>
                <a:spcPts val="8786"/>
              </a:lnSpc>
            </a:pP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참여</a:t>
            </a:r>
            <a:r>
              <a:rPr lang="en-US" sz="4600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 </a:t>
            </a:r>
            <a:r>
              <a:rPr lang="en-US" sz="4600" dirty="0" err="1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증대</a:t>
            </a:r>
            <a:endParaRPr lang="en-US" sz="4600" dirty="0">
              <a:solidFill>
                <a:srgbClr val="000000"/>
              </a:solidFill>
              <a:latin typeface="210 합창단 Bold"/>
              <a:ea typeface="210 합창단 Bold"/>
              <a:cs typeface="210 합창단 Bold"/>
              <a:sym typeface="210 합창단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713212" y="6937407"/>
            <a:ext cx="1966785" cy="144475"/>
            <a:chOff x="0" y="0"/>
            <a:chExt cx="3440506" cy="252730"/>
          </a:xfrm>
        </p:grpSpPr>
        <p:sp>
          <p:nvSpPr>
            <p:cNvPr id="20" name="Freeform 20"/>
            <p:cNvSpPr/>
            <p:nvPr/>
          </p:nvSpPr>
          <p:spPr>
            <a:xfrm>
              <a:off x="31834" y="26670"/>
              <a:ext cx="3376838" cy="213360"/>
            </a:xfrm>
            <a:custGeom>
              <a:avLst/>
              <a:gdLst/>
              <a:ahLst/>
              <a:cxnLst/>
              <a:rect l="l" t="t" r="r" b="b"/>
              <a:pathLst>
                <a:path w="3376838" h="213360">
                  <a:moveTo>
                    <a:pt x="42445" y="33020"/>
                  </a:moveTo>
                  <a:cubicBezTo>
                    <a:pt x="3105842" y="36830"/>
                    <a:pt x="3260930" y="0"/>
                    <a:pt x="3327047" y="24130"/>
                  </a:cubicBezTo>
                  <a:cubicBezTo>
                    <a:pt x="3348269" y="31750"/>
                    <a:pt x="3359697" y="39370"/>
                    <a:pt x="3367043" y="57150"/>
                  </a:cubicBezTo>
                  <a:cubicBezTo>
                    <a:pt x="3374389" y="73660"/>
                    <a:pt x="3376838" y="106680"/>
                    <a:pt x="3371940" y="127000"/>
                  </a:cubicBezTo>
                  <a:cubicBezTo>
                    <a:pt x="3367043" y="146050"/>
                    <a:pt x="3349901" y="167640"/>
                    <a:pt x="3337658" y="171450"/>
                  </a:cubicBezTo>
                  <a:cubicBezTo>
                    <a:pt x="3324598" y="176530"/>
                    <a:pt x="3303375" y="167640"/>
                    <a:pt x="3293580" y="153670"/>
                  </a:cubicBezTo>
                  <a:cubicBezTo>
                    <a:pt x="3283785" y="138430"/>
                    <a:pt x="3277255" y="106680"/>
                    <a:pt x="3279704" y="86360"/>
                  </a:cubicBezTo>
                  <a:cubicBezTo>
                    <a:pt x="3281336" y="66040"/>
                    <a:pt x="3294396" y="39370"/>
                    <a:pt x="3306640" y="30480"/>
                  </a:cubicBezTo>
                  <a:cubicBezTo>
                    <a:pt x="3318884" y="21590"/>
                    <a:pt x="3340107" y="24130"/>
                    <a:pt x="3351534" y="34290"/>
                  </a:cubicBezTo>
                  <a:cubicBezTo>
                    <a:pt x="3362961" y="45720"/>
                    <a:pt x="3373573" y="74930"/>
                    <a:pt x="3375205" y="95250"/>
                  </a:cubicBezTo>
                  <a:cubicBezTo>
                    <a:pt x="3376838" y="110490"/>
                    <a:pt x="3373573" y="128270"/>
                    <a:pt x="3367043" y="140970"/>
                  </a:cubicBezTo>
                  <a:cubicBezTo>
                    <a:pt x="3358880" y="156210"/>
                    <a:pt x="3348269" y="166370"/>
                    <a:pt x="3327047" y="173990"/>
                  </a:cubicBezTo>
                  <a:cubicBezTo>
                    <a:pt x="3260930" y="198120"/>
                    <a:pt x="3105842" y="161290"/>
                    <a:pt x="2901779" y="157480"/>
                  </a:cubicBezTo>
                  <a:cubicBezTo>
                    <a:pt x="2371214" y="147320"/>
                    <a:pt x="213858" y="213360"/>
                    <a:pt x="42445" y="165100"/>
                  </a:cubicBezTo>
                  <a:cubicBezTo>
                    <a:pt x="25304" y="160020"/>
                    <a:pt x="21222" y="158750"/>
                    <a:pt x="14692" y="148590"/>
                  </a:cubicBezTo>
                  <a:cubicBezTo>
                    <a:pt x="6530" y="135890"/>
                    <a:pt x="0" y="107950"/>
                    <a:pt x="816" y="91440"/>
                  </a:cubicBezTo>
                  <a:cubicBezTo>
                    <a:pt x="1632" y="76200"/>
                    <a:pt x="7346" y="59690"/>
                    <a:pt x="14692" y="49530"/>
                  </a:cubicBezTo>
                  <a:cubicBezTo>
                    <a:pt x="21222" y="39370"/>
                    <a:pt x="42445" y="33020"/>
                    <a:pt x="42445" y="33020"/>
                  </a:cubicBezTo>
                </a:path>
              </a:pathLst>
            </a:custGeom>
            <a:solidFill>
              <a:srgbClr val="FF9A1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8045940" y="6937407"/>
            <a:ext cx="1966785" cy="144475"/>
            <a:chOff x="0" y="0"/>
            <a:chExt cx="3440506" cy="252730"/>
          </a:xfrm>
        </p:grpSpPr>
        <p:sp>
          <p:nvSpPr>
            <p:cNvPr id="22" name="Freeform 22"/>
            <p:cNvSpPr/>
            <p:nvPr/>
          </p:nvSpPr>
          <p:spPr>
            <a:xfrm>
              <a:off x="31834" y="26670"/>
              <a:ext cx="3376838" cy="213360"/>
            </a:xfrm>
            <a:custGeom>
              <a:avLst/>
              <a:gdLst/>
              <a:ahLst/>
              <a:cxnLst/>
              <a:rect l="l" t="t" r="r" b="b"/>
              <a:pathLst>
                <a:path w="3376838" h="213360">
                  <a:moveTo>
                    <a:pt x="42445" y="33020"/>
                  </a:moveTo>
                  <a:cubicBezTo>
                    <a:pt x="3105842" y="36830"/>
                    <a:pt x="3260930" y="0"/>
                    <a:pt x="3327047" y="24130"/>
                  </a:cubicBezTo>
                  <a:cubicBezTo>
                    <a:pt x="3348269" y="31750"/>
                    <a:pt x="3359697" y="39370"/>
                    <a:pt x="3367043" y="57150"/>
                  </a:cubicBezTo>
                  <a:cubicBezTo>
                    <a:pt x="3374389" y="73660"/>
                    <a:pt x="3376838" y="106680"/>
                    <a:pt x="3371940" y="127000"/>
                  </a:cubicBezTo>
                  <a:cubicBezTo>
                    <a:pt x="3367043" y="146050"/>
                    <a:pt x="3349901" y="167640"/>
                    <a:pt x="3337658" y="171450"/>
                  </a:cubicBezTo>
                  <a:cubicBezTo>
                    <a:pt x="3324598" y="176530"/>
                    <a:pt x="3303375" y="167640"/>
                    <a:pt x="3293580" y="153670"/>
                  </a:cubicBezTo>
                  <a:cubicBezTo>
                    <a:pt x="3283785" y="138430"/>
                    <a:pt x="3277255" y="106680"/>
                    <a:pt x="3279704" y="86360"/>
                  </a:cubicBezTo>
                  <a:cubicBezTo>
                    <a:pt x="3281336" y="66040"/>
                    <a:pt x="3294396" y="39370"/>
                    <a:pt x="3306640" y="30480"/>
                  </a:cubicBezTo>
                  <a:cubicBezTo>
                    <a:pt x="3318884" y="21590"/>
                    <a:pt x="3340107" y="24130"/>
                    <a:pt x="3351534" y="34290"/>
                  </a:cubicBezTo>
                  <a:cubicBezTo>
                    <a:pt x="3362961" y="45720"/>
                    <a:pt x="3373573" y="74930"/>
                    <a:pt x="3375205" y="95250"/>
                  </a:cubicBezTo>
                  <a:cubicBezTo>
                    <a:pt x="3376838" y="110490"/>
                    <a:pt x="3373573" y="128270"/>
                    <a:pt x="3367043" y="140970"/>
                  </a:cubicBezTo>
                  <a:cubicBezTo>
                    <a:pt x="3358880" y="156210"/>
                    <a:pt x="3348269" y="166370"/>
                    <a:pt x="3327047" y="173990"/>
                  </a:cubicBezTo>
                  <a:cubicBezTo>
                    <a:pt x="3260930" y="198120"/>
                    <a:pt x="3105842" y="161290"/>
                    <a:pt x="2901779" y="157480"/>
                  </a:cubicBezTo>
                  <a:cubicBezTo>
                    <a:pt x="2371214" y="147320"/>
                    <a:pt x="213858" y="213360"/>
                    <a:pt x="42445" y="165100"/>
                  </a:cubicBezTo>
                  <a:cubicBezTo>
                    <a:pt x="25304" y="160020"/>
                    <a:pt x="21222" y="158750"/>
                    <a:pt x="14692" y="148590"/>
                  </a:cubicBezTo>
                  <a:cubicBezTo>
                    <a:pt x="6530" y="135890"/>
                    <a:pt x="0" y="107950"/>
                    <a:pt x="816" y="91440"/>
                  </a:cubicBezTo>
                  <a:cubicBezTo>
                    <a:pt x="1632" y="76200"/>
                    <a:pt x="7346" y="59690"/>
                    <a:pt x="14692" y="49530"/>
                  </a:cubicBezTo>
                  <a:cubicBezTo>
                    <a:pt x="21222" y="39370"/>
                    <a:pt x="42445" y="33020"/>
                    <a:pt x="42445" y="33020"/>
                  </a:cubicBezTo>
                </a:path>
              </a:pathLst>
            </a:custGeom>
            <a:solidFill>
              <a:srgbClr val="FF9A1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3324112" y="8035503"/>
            <a:ext cx="2408914" cy="144475"/>
            <a:chOff x="0" y="0"/>
            <a:chExt cx="4213924" cy="252730"/>
          </a:xfrm>
        </p:grpSpPr>
        <p:sp>
          <p:nvSpPr>
            <p:cNvPr id="24" name="Freeform 24"/>
            <p:cNvSpPr/>
            <p:nvPr/>
          </p:nvSpPr>
          <p:spPr>
            <a:xfrm>
              <a:off x="38990" y="26670"/>
              <a:ext cx="4135944" cy="213360"/>
            </a:xfrm>
            <a:custGeom>
              <a:avLst/>
              <a:gdLst/>
              <a:ahLst/>
              <a:cxnLst/>
              <a:rect l="l" t="t" r="r" b="b"/>
              <a:pathLst>
                <a:path w="4135944" h="213360">
                  <a:moveTo>
                    <a:pt x="51987" y="33020"/>
                  </a:moveTo>
                  <a:cubicBezTo>
                    <a:pt x="3804029" y="36830"/>
                    <a:pt x="3993980" y="0"/>
                    <a:pt x="4074960" y="24130"/>
                  </a:cubicBezTo>
                  <a:cubicBezTo>
                    <a:pt x="4100953" y="31750"/>
                    <a:pt x="4114949" y="39370"/>
                    <a:pt x="4123947" y="57150"/>
                  </a:cubicBezTo>
                  <a:cubicBezTo>
                    <a:pt x="4132945" y="73660"/>
                    <a:pt x="4135944" y="106680"/>
                    <a:pt x="4129946" y="127000"/>
                  </a:cubicBezTo>
                  <a:cubicBezTo>
                    <a:pt x="4123947" y="146050"/>
                    <a:pt x="4102953" y="167640"/>
                    <a:pt x="4087956" y="171450"/>
                  </a:cubicBezTo>
                  <a:cubicBezTo>
                    <a:pt x="4071960" y="176530"/>
                    <a:pt x="4045967" y="167640"/>
                    <a:pt x="4033970" y="153670"/>
                  </a:cubicBezTo>
                  <a:cubicBezTo>
                    <a:pt x="4021973" y="138430"/>
                    <a:pt x="4013975" y="106680"/>
                    <a:pt x="4016974" y="86360"/>
                  </a:cubicBezTo>
                  <a:cubicBezTo>
                    <a:pt x="4018974" y="66040"/>
                    <a:pt x="4034970" y="39370"/>
                    <a:pt x="4049966" y="30480"/>
                  </a:cubicBezTo>
                  <a:cubicBezTo>
                    <a:pt x="4064962" y="21590"/>
                    <a:pt x="4090956" y="24130"/>
                    <a:pt x="4104952" y="34290"/>
                  </a:cubicBezTo>
                  <a:cubicBezTo>
                    <a:pt x="4118948" y="45720"/>
                    <a:pt x="4131945" y="74930"/>
                    <a:pt x="4133945" y="95250"/>
                  </a:cubicBezTo>
                  <a:cubicBezTo>
                    <a:pt x="4135944" y="110490"/>
                    <a:pt x="4131945" y="128270"/>
                    <a:pt x="4123947" y="140970"/>
                  </a:cubicBezTo>
                  <a:cubicBezTo>
                    <a:pt x="4113950" y="156210"/>
                    <a:pt x="4100953" y="166370"/>
                    <a:pt x="4074960" y="173990"/>
                  </a:cubicBezTo>
                  <a:cubicBezTo>
                    <a:pt x="3993980" y="198120"/>
                    <a:pt x="3804029" y="161290"/>
                    <a:pt x="3554093" y="157480"/>
                  </a:cubicBezTo>
                  <a:cubicBezTo>
                    <a:pt x="2904259" y="147320"/>
                    <a:pt x="261933" y="213360"/>
                    <a:pt x="51987" y="165100"/>
                  </a:cubicBezTo>
                  <a:cubicBezTo>
                    <a:pt x="30992" y="160020"/>
                    <a:pt x="25993" y="158750"/>
                    <a:pt x="17996" y="148590"/>
                  </a:cubicBezTo>
                  <a:cubicBezTo>
                    <a:pt x="7998" y="135890"/>
                    <a:pt x="0" y="107950"/>
                    <a:pt x="1000" y="91440"/>
                  </a:cubicBezTo>
                  <a:cubicBezTo>
                    <a:pt x="2000" y="76200"/>
                    <a:pt x="8998" y="59690"/>
                    <a:pt x="17996" y="49530"/>
                  </a:cubicBezTo>
                  <a:cubicBezTo>
                    <a:pt x="25993" y="39370"/>
                    <a:pt x="51987" y="33020"/>
                    <a:pt x="51987" y="33020"/>
                  </a:cubicBezTo>
                </a:path>
              </a:pathLst>
            </a:custGeom>
            <a:solidFill>
              <a:srgbClr val="FF9A10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31" y="3193941"/>
            <a:ext cx="2473264" cy="26579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79" y="3062634"/>
            <a:ext cx="2953944" cy="300765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06" y="3009900"/>
            <a:ext cx="2541579" cy="253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1785" y="3075727"/>
            <a:ext cx="14784430" cy="4527732"/>
          </a:xfrm>
          <a:custGeom>
            <a:avLst/>
            <a:gdLst/>
            <a:ahLst/>
            <a:cxnLst/>
            <a:rect l="l" t="t" r="r" b="b"/>
            <a:pathLst>
              <a:path w="14784430" h="4527732">
                <a:moveTo>
                  <a:pt x="0" y="0"/>
                </a:moveTo>
                <a:lnTo>
                  <a:pt x="14784430" y="0"/>
                </a:lnTo>
                <a:lnTo>
                  <a:pt x="14784430" y="4527732"/>
                </a:lnTo>
                <a:lnTo>
                  <a:pt x="0" y="4527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32348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기획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4475" y="6054319"/>
            <a:ext cx="952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099423" y="7860634"/>
            <a:ext cx="60701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2023 한국 영화산업 결산 / 영화진흥위원회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4925" y="3114645"/>
            <a:ext cx="12037131" cy="3750886"/>
            <a:chOff x="0" y="0"/>
            <a:chExt cx="19449828" cy="6060754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9379978" cy="5989634"/>
            </a:xfrm>
            <a:custGeom>
              <a:avLst/>
              <a:gdLst/>
              <a:ahLst/>
              <a:cxnLst/>
              <a:rect l="l" t="t" r="r" b="b"/>
              <a:pathLst>
                <a:path w="19379978" h="5989634">
                  <a:moveTo>
                    <a:pt x="19294889" y="5959154"/>
                  </a:moveTo>
                  <a:lnTo>
                    <a:pt x="0" y="5959154"/>
                  </a:lnTo>
                  <a:cubicBezTo>
                    <a:pt x="5080" y="5976934"/>
                    <a:pt x="21590" y="5989634"/>
                    <a:pt x="40640" y="5989634"/>
                  </a:cubicBezTo>
                  <a:lnTo>
                    <a:pt x="19336798" y="5989634"/>
                  </a:lnTo>
                  <a:cubicBezTo>
                    <a:pt x="19360928" y="5989634"/>
                    <a:pt x="19379978" y="5970584"/>
                    <a:pt x="19379978" y="5946454"/>
                  </a:cubicBezTo>
                  <a:lnTo>
                    <a:pt x="19379978" y="40640"/>
                  </a:lnTo>
                  <a:cubicBezTo>
                    <a:pt x="19379978" y="21590"/>
                    <a:pt x="19367278" y="6350"/>
                    <a:pt x="19350769" y="0"/>
                  </a:cubicBezTo>
                  <a:lnTo>
                    <a:pt x="19350769" y="5903274"/>
                  </a:lnTo>
                  <a:cubicBezTo>
                    <a:pt x="19350769" y="5933754"/>
                    <a:pt x="19325369" y="5959154"/>
                    <a:pt x="19294889" y="595915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9382519" cy="5992174"/>
            </a:xfrm>
            <a:custGeom>
              <a:avLst/>
              <a:gdLst/>
              <a:ahLst/>
              <a:cxnLst/>
              <a:rect l="l" t="t" r="r" b="b"/>
              <a:pathLst>
                <a:path w="19382519" h="5992174">
                  <a:moveTo>
                    <a:pt x="43180" y="5992174"/>
                  </a:moveTo>
                  <a:lnTo>
                    <a:pt x="19339339" y="5992174"/>
                  </a:lnTo>
                  <a:cubicBezTo>
                    <a:pt x="19363469" y="5992174"/>
                    <a:pt x="19382519" y="5973124"/>
                    <a:pt x="19382519" y="5948994"/>
                  </a:cubicBezTo>
                  <a:lnTo>
                    <a:pt x="19382519" y="43180"/>
                  </a:lnTo>
                  <a:cubicBezTo>
                    <a:pt x="19382519" y="19050"/>
                    <a:pt x="19363469" y="0"/>
                    <a:pt x="193393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948994"/>
                  </a:lnTo>
                  <a:cubicBezTo>
                    <a:pt x="0" y="5973124"/>
                    <a:pt x="19050" y="5992174"/>
                    <a:pt x="43180" y="5992174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449828" cy="6060754"/>
            </a:xfrm>
            <a:custGeom>
              <a:avLst/>
              <a:gdLst/>
              <a:ahLst/>
              <a:cxnLst/>
              <a:rect l="l" t="t" r="r" b="b"/>
              <a:pathLst>
                <a:path w="19449828" h="6060754">
                  <a:moveTo>
                    <a:pt x="19406648" y="44450"/>
                  </a:moveTo>
                  <a:cubicBezTo>
                    <a:pt x="19401569" y="19050"/>
                    <a:pt x="19378709" y="0"/>
                    <a:pt x="193520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961694"/>
                  </a:lnTo>
                  <a:cubicBezTo>
                    <a:pt x="0" y="5988364"/>
                    <a:pt x="17780" y="6009954"/>
                    <a:pt x="43180" y="6016304"/>
                  </a:cubicBezTo>
                  <a:cubicBezTo>
                    <a:pt x="48260" y="6041704"/>
                    <a:pt x="71120" y="6060754"/>
                    <a:pt x="97790" y="6060754"/>
                  </a:cubicBezTo>
                  <a:lnTo>
                    <a:pt x="19393948" y="6060754"/>
                  </a:lnTo>
                  <a:cubicBezTo>
                    <a:pt x="19424428" y="6060754"/>
                    <a:pt x="19449828" y="6035354"/>
                    <a:pt x="19449828" y="6004874"/>
                  </a:cubicBezTo>
                  <a:lnTo>
                    <a:pt x="19449828" y="99060"/>
                  </a:lnTo>
                  <a:cubicBezTo>
                    <a:pt x="19449828" y="72390"/>
                    <a:pt x="19432048" y="50800"/>
                    <a:pt x="19406648" y="44450"/>
                  </a:cubicBezTo>
                  <a:close/>
                  <a:moveTo>
                    <a:pt x="12700" y="5961694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9352039" y="12700"/>
                  </a:lnTo>
                  <a:cubicBezTo>
                    <a:pt x="19376169" y="12700"/>
                    <a:pt x="19395219" y="31750"/>
                    <a:pt x="19395219" y="55880"/>
                  </a:cubicBezTo>
                  <a:lnTo>
                    <a:pt x="19395219" y="5961694"/>
                  </a:lnTo>
                  <a:cubicBezTo>
                    <a:pt x="19395219" y="5985824"/>
                    <a:pt x="19376169" y="6004874"/>
                    <a:pt x="19352039" y="6004874"/>
                  </a:cubicBezTo>
                  <a:lnTo>
                    <a:pt x="55880" y="6004874"/>
                  </a:lnTo>
                  <a:cubicBezTo>
                    <a:pt x="31750" y="6004874"/>
                    <a:pt x="12700" y="5985824"/>
                    <a:pt x="12700" y="5961694"/>
                  </a:cubicBezTo>
                  <a:close/>
                  <a:moveTo>
                    <a:pt x="19437128" y="6004874"/>
                  </a:moveTo>
                  <a:cubicBezTo>
                    <a:pt x="19437128" y="6029004"/>
                    <a:pt x="19418078" y="6048054"/>
                    <a:pt x="19393948" y="6048054"/>
                  </a:cubicBezTo>
                  <a:lnTo>
                    <a:pt x="97790" y="6048054"/>
                  </a:lnTo>
                  <a:cubicBezTo>
                    <a:pt x="78740" y="6048054"/>
                    <a:pt x="62230" y="6035354"/>
                    <a:pt x="57150" y="6017574"/>
                  </a:cubicBezTo>
                  <a:lnTo>
                    <a:pt x="19352039" y="6017574"/>
                  </a:lnTo>
                  <a:cubicBezTo>
                    <a:pt x="19382519" y="6017574"/>
                    <a:pt x="19407919" y="5992174"/>
                    <a:pt x="19407919" y="5961694"/>
                  </a:cubicBezTo>
                  <a:lnTo>
                    <a:pt x="19407919" y="58420"/>
                  </a:lnTo>
                  <a:cubicBezTo>
                    <a:pt x="19424428" y="64770"/>
                    <a:pt x="19437128" y="80010"/>
                    <a:pt x="19437128" y="99060"/>
                  </a:cubicBezTo>
                  <a:lnTo>
                    <a:pt x="19437128" y="600487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rot="1043947">
            <a:off x="6389433" y="3170295"/>
            <a:ext cx="5394814" cy="3354593"/>
          </a:xfrm>
          <a:custGeom>
            <a:avLst/>
            <a:gdLst/>
            <a:ahLst/>
            <a:cxnLst/>
            <a:rect l="l" t="t" r="r" b="b"/>
            <a:pathLst>
              <a:path w="5394814" h="3354593">
                <a:moveTo>
                  <a:pt x="0" y="0"/>
                </a:moveTo>
                <a:lnTo>
                  <a:pt x="5394814" y="0"/>
                </a:lnTo>
                <a:lnTo>
                  <a:pt x="5394814" y="3354593"/>
                </a:lnTo>
                <a:lnTo>
                  <a:pt x="0" y="335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7513" y="4115230"/>
            <a:ext cx="11378655" cy="161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9"/>
              </a:lnSpc>
            </a:pPr>
            <a:r>
              <a:rPr lang="en-US" sz="11669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Q &amp;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9933" y="7487757"/>
            <a:ext cx="3433814" cy="66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3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감사합니다!</a:t>
            </a:r>
          </a:p>
        </p:txBody>
      </p:sp>
      <p:grpSp>
        <p:nvGrpSpPr>
          <p:cNvPr id="9" name="Group 9"/>
          <p:cNvGrpSpPr/>
          <p:nvPr/>
        </p:nvGrpSpPr>
        <p:grpSpPr>
          <a:xfrm rot="935142">
            <a:off x="3654200" y="2001204"/>
            <a:ext cx="2310077" cy="2226882"/>
            <a:chOff x="0" y="0"/>
            <a:chExt cx="3080103" cy="2969176"/>
          </a:xfrm>
        </p:grpSpPr>
        <p:grpSp>
          <p:nvGrpSpPr>
            <p:cNvPr id="10" name="Group 10"/>
            <p:cNvGrpSpPr/>
            <p:nvPr/>
          </p:nvGrpSpPr>
          <p:grpSpPr>
            <a:xfrm rot="-1643302">
              <a:off x="353282" y="427440"/>
              <a:ext cx="2373538" cy="2114296"/>
              <a:chOff x="0" y="0"/>
              <a:chExt cx="1924722" cy="17145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0160" y="16510"/>
                <a:ext cx="1901862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901862" h="1686560">
                    <a:moveTo>
                      <a:pt x="1901862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946208" y="0"/>
                    </a:lnTo>
                    <a:lnTo>
                      <a:pt x="1882812" y="5080"/>
                    </a:lnTo>
                    <a:close/>
                  </a:path>
                </a:pathLst>
              </a:custGeom>
              <a:solidFill>
                <a:srgbClr val="98B4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3810" y="0"/>
                <a:ext cx="1931072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931072" h="1713230">
                    <a:moveTo>
                      <a:pt x="1896782" y="21590"/>
                    </a:moveTo>
                    <a:cubicBezTo>
                      <a:pt x="1898052" y="34290"/>
                      <a:pt x="1898052" y="44450"/>
                      <a:pt x="1899322" y="54610"/>
                    </a:cubicBezTo>
                    <a:cubicBezTo>
                      <a:pt x="1901862" y="88900"/>
                      <a:pt x="1903132" y="124460"/>
                      <a:pt x="1905672" y="158750"/>
                    </a:cubicBezTo>
                    <a:cubicBezTo>
                      <a:pt x="1905672" y="208280"/>
                      <a:pt x="1918372" y="1184910"/>
                      <a:pt x="1924722" y="1234440"/>
                    </a:cubicBezTo>
                    <a:cubicBezTo>
                      <a:pt x="1931072" y="1309370"/>
                      <a:pt x="1927262" y="1385570"/>
                      <a:pt x="1927262" y="1460500"/>
                    </a:cubicBezTo>
                    <a:cubicBezTo>
                      <a:pt x="1927262" y="1526540"/>
                      <a:pt x="1928532" y="1587500"/>
                      <a:pt x="1929802" y="1652270"/>
                    </a:cubicBezTo>
                    <a:cubicBezTo>
                      <a:pt x="1929802" y="1673860"/>
                      <a:pt x="1929802" y="1687830"/>
                      <a:pt x="1929802" y="1711960"/>
                    </a:cubicBezTo>
                    <a:cubicBezTo>
                      <a:pt x="1906942" y="1711960"/>
                      <a:pt x="1886622" y="1713230"/>
                      <a:pt x="1865600" y="1711960"/>
                    </a:cubicBezTo>
                    <a:cubicBezTo>
                      <a:pt x="1771886" y="1706880"/>
                      <a:pt x="1676730" y="1713230"/>
                      <a:pt x="1583016" y="1708150"/>
                    </a:cubicBezTo>
                    <a:cubicBezTo>
                      <a:pt x="1526787" y="1704340"/>
                      <a:pt x="1472001" y="1706880"/>
                      <a:pt x="1415772" y="1704340"/>
                    </a:cubicBezTo>
                    <a:cubicBezTo>
                      <a:pt x="1389821" y="1703070"/>
                      <a:pt x="1363869" y="1701800"/>
                      <a:pt x="1337917" y="1700530"/>
                    </a:cubicBezTo>
                    <a:cubicBezTo>
                      <a:pt x="1322058" y="1700530"/>
                      <a:pt x="1307641" y="1701800"/>
                      <a:pt x="1291781" y="1701800"/>
                    </a:cubicBezTo>
                    <a:cubicBezTo>
                      <a:pt x="1251412" y="1700530"/>
                      <a:pt x="1140397" y="1701800"/>
                      <a:pt x="1100028" y="1700530"/>
                    </a:cubicBezTo>
                    <a:cubicBezTo>
                      <a:pt x="1071193" y="1699260"/>
                      <a:pt x="494491" y="1708150"/>
                      <a:pt x="465656" y="1706880"/>
                    </a:cubicBezTo>
                    <a:cubicBezTo>
                      <a:pt x="458447" y="1706880"/>
                      <a:pt x="449796" y="1708150"/>
                      <a:pt x="442588" y="1708150"/>
                    </a:cubicBezTo>
                    <a:cubicBezTo>
                      <a:pt x="425287" y="1708150"/>
                      <a:pt x="409427" y="1709420"/>
                      <a:pt x="392126" y="1709420"/>
                    </a:cubicBezTo>
                    <a:cubicBezTo>
                      <a:pt x="348874" y="1709420"/>
                      <a:pt x="307063" y="1708150"/>
                      <a:pt x="263810" y="1706880"/>
                    </a:cubicBezTo>
                    <a:cubicBezTo>
                      <a:pt x="237858" y="1705610"/>
                      <a:pt x="211907" y="1704340"/>
                      <a:pt x="187397" y="1703070"/>
                    </a:cubicBezTo>
                    <a:cubicBezTo>
                      <a:pt x="141261" y="1701800"/>
                      <a:pt x="95125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9081" y="30480"/>
                      <a:pt x="82149" y="29210"/>
                    </a:cubicBezTo>
                    <a:cubicBezTo>
                      <a:pt x="121076" y="25400"/>
                      <a:pt x="160004" y="22860"/>
                      <a:pt x="200373" y="20320"/>
                    </a:cubicBezTo>
                    <a:cubicBezTo>
                      <a:pt x="227766" y="17780"/>
                      <a:pt x="255160" y="16510"/>
                      <a:pt x="281111" y="13970"/>
                    </a:cubicBezTo>
                    <a:cubicBezTo>
                      <a:pt x="307063" y="11430"/>
                      <a:pt x="334456" y="8890"/>
                      <a:pt x="360408" y="8890"/>
                    </a:cubicBezTo>
                    <a:cubicBezTo>
                      <a:pt x="389243" y="7620"/>
                      <a:pt x="418078" y="10160"/>
                      <a:pt x="446913" y="8890"/>
                    </a:cubicBezTo>
                    <a:cubicBezTo>
                      <a:pt x="482957" y="8890"/>
                      <a:pt x="1136072" y="6350"/>
                      <a:pt x="1172116" y="5080"/>
                    </a:cubicBezTo>
                    <a:cubicBezTo>
                      <a:pt x="1206718" y="3810"/>
                      <a:pt x="1241320" y="2540"/>
                      <a:pt x="1277364" y="2540"/>
                    </a:cubicBezTo>
                    <a:cubicBezTo>
                      <a:pt x="1336476" y="1270"/>
                      <a:pt x="1394146" y="0"/>
                      <a:pt x="1453258" y="0"/>
                    </a:cubicBezTo>
                    <a:cubicBezTo>
                      <a:pt x="1477768" y="0"/>
                      <a:pt x="1503719" y="2540"/>
                      <a:pt x="1528229" y="2540"/>
                    </a:cubicBezTo>
                    <a:cubicBezTo>
                      <a:pt x="1595992" y="3810"/>
                      <a:pt x="1665196" y="5080"/>
                      <a:pt x="1732958" y="7620"/>
                    </a:cubicBezTo>
                    <a:cubicBezTo>
                      <a:pt x="1769002" y="8890"/>
                      <a:pt x="1805046" y="12700"/>
                      <a:pt x="1841090" y="16510"/>
                    </a:cubicBezTo>
                    <a:cubicBezTo>
                      <a:pt x="1849740" y="16510"/>
                      <a:pt x="1858391" y="16510"/>
                      <a:pt x="1865600" y="16510"/>
                    </a:cubicBezTo>
                    <a:cubicBezTo>
                      <a:pt x="1877732" y="17780"/>
                      <a:pt x="1886622" y="20320"/>
                      <a:pt x="1896782" y="21590"/>
                    </a:cubicBezTo>
                    <a:close/>
                    <a:moveTo>
                      <a:pt x="1906942" y="1695450"/>
                    </a:moveTo>
                    <a:cubicBezTo>
                      <a:pt x="1908212" y="1678940"/>
                      <a:pt x="1909482" y="1666240"/>
                      <a:pt x="1909482" y="1653540"/>
                    </a:cubicBezTo>
                    <a:cubicBezTo>
                      <a:pt x="1908212" y="1581150"/>
                      <a:pt x="1906942" y="1513840"/>
                      <a:pt x="1906942" y="1441450"/>
                    </a:cubicBezTo>
                    <a:cubicBezTo>
                      <a:pt x="1906942" y="1408430"/>
                      <a:pt x="1909482" y="1375410"/>
                      <a:pt x="1908212" y="1342390"/>
                    </a:cubicBezTo>
                    <a:cubicBezTo>
                      <a:pt x="1908212" y="1311910"/>
                      <a:pt x="1906942" y="1280160"/>
                      <a:pt x="1905672" y="1249680"/>
                    </a:cubicBezTo>
                    <a:cubicBezTo>
                      <a:pt x="1900592" y="1202690"/>
                      <a:pt x="1889162" y="229870"/>
                      <a:pt x="1889162" y="182880"/>
                    </a:cubicBezTo>
                    <a:cubicBezTo>
                      <a:pt x="1886622" y="143510"/>
                      <a:pt x="1884082" y="102870"/>
                      <a:pt x="1881542" y="63500"/>
                    </a:cubicBezTo>
                    <a:cubicBezTo>
                      <a:pt x="1880272" y="44450"/>
                      <a:pt x="1879002" y="43180"/>
                      <a:pt x="1861275" y="41910"/>
                    </a:cubicBezTo>
                    <a:cubicBezTo>
                      <a:pt x="1856949" y="41910"/>
                      <a:pt x="1854066" y="41910"/>
                      <a:pt x="1849740" y="40640"/>
                    </a:cubicBezTo>
                    <a:cubicBezTo>
                      <a:pt x="1813697" y="36830"/>
                      <a:pt x="1776211" y="31750"/>
                      <a:pt x="1740167" y="30480"/>
                    </a:cubicBezTo>
                    <a:cubicBezTo>
                      <a:pt x="1652220" y="26670"/>
                      <a:pt x="1562831" y="25400"/>
                      <a:pt x="1474884" y="22860"/>
                    </a:cubicBezTo>
                    <a:cubicBezTo>
                      <a:pt x="1461908" y="22860"/>
                      <a:pt x="1447491" y="22860"/>
                      <a:pt x="1434515" y="22860"/>
                    </a:cubicBezTo>
                    <a:cubicBezTo>
                      <a:pt x="1412889" y="22860"/>
                      <a:pt x="1391262" y="22860"/>
                      <a:pt x="1371078" y="22860"/>
                    </a:cubicBezTo>
                    <a:cubicBezTo>
                      <a:pt x="1324942" y="22860"/>
                      <a:pt x="1278806" y="22860"/>
                      <a:pt x="1234111" y="24130"/>
                    </a:cubicBezTo>
                    <a:cubicBezTo>
                      <a:pt x="1195184" y="25400"/>
                      <a:pt x="539185" y="29210"/>
                      <a:pt x="500258" y="29210"/>
                    </a:cubicBezTo>
                    <a:cubicBezTo>
                      <a:pt x="436821" y="29210"/>
                      <a:pt x="373383" y="26670"/>
                      <a:pt x="309946" y="33020"/>
                    </a:cubicBezTo>
                    <a:cubicBezTo>
                      <a:pt x="276786" y="36830"/>
                      <a:pt x="245067" y="36830"/>
                      <a:pt x="213349" y="38100"/>
                    </a:cubicBezTo>
                    <a:cubicBezTo>
                      <a:pt x="158562" y="41910"/>
                      <a:pt x="103775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1964" y="1677670"/>
                      <a:pt x="82149" y="1678940"/>
                      <a:pt x="100892" y="1678940"/>
                    </a:cubicBezTo>
                    <a:cubicBezTo>
                      <a:pt x="128285" y="1678940"/>
                      <a:pt x="157120" y="1676400"/>
                      <a:pt x="184514" y="1678940"/>
                    </a:cubicBezTo>
                    <a:cubicBezTo>
                      <a:pt x="229208" y="1682750"/>
                      <a:pt x="273902" y="1685290"/>
                      <a:pt x="318597" y="1684020"/>
                    </a:cubicBezTo>
                    <a:cubicBezTo>
                      <a:pt x="347432" y="1682750"/>
                      <a:pt x="374825" y="1685290"/>
                      <a:pt x="403660" y="1685290"/>
                    </a:cubicBezTo>
                    <a:cubicBezTo>
                      <a:pt x="445471" y="1685290"/>
                      <a:pt x="487282" y="1684020"/>
                      <a:pt x="529093" y="1685290"/>
                    </a:cubicBezTo>
                    <a:cubicBezTo>
                      <a:pt x="591088" y="1686560"/>
                      <a:pt x="1271597" y="1676400"/>
                      <a:pt x="1335034" y="1678940"/>
                    </a:cubicBezTo>
                    <a:cubicBezTo>
                      <a:pt x="1362427" y="1680210"/>
                      <a:pt x="1389821" y="1681480"/>
                      <a:pt x="1415772" y="1681480"/>
                    </a:cubicBezTo>
                    <a:cubicBezTo>
                      <a:pt x="1463350" y="1684020"/>
                      <a:pt x="1509486" y="1680210"/>
                      <a:pt x="1557064" y="1684020"/>
                    </a:cubicBezTo>
                    <a:cubicBezTo>
                      <a:pt x="1595992" y="1686560"/>
                      <a:pt x="1634919" y="1686560"/>
                      <a:pt x="1673846" y="1689100"/>
                    </a:cubicBezTo>
                    <a:cubicBezTo>
                      <a:pt x="1731517" y="1692910"/>
                      <a:pt x="1789187" y="1695450"/>
                      <a:pt x="1846857" y="1696720"/>
                    </a:cubicBezTo>
                    <a:cubicBezTo>
                      <a:pt x="1868483" y="1696720"/>
                      <a:pt x="1886622" y="1695450"/>
                      <a:pt x="1906942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-1643302">
              <a:off x="522504" y="665446"/>
              <a:ext cx="2042987" cy="166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rot="-909880">
            <a:off x="4295912" y="2274796"/>
            <a:ext cx="351590" cy="14985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1785" y="3075727"/>
            <a:ext cx="14784430" cy="4527732"/>
          </a:xfrm>
          <a:custGeom>
            <a:avLst/>
            <a:gdLst/>
            <a:ahLst/>
            <a:cxnLst/>
            <a:rect l="l" t="t" r="r" b="b"/>
            <a:pathLst>
              <a:path w="14784430" h="4527732">
                <a:moveTo>
                  <a:pt x="0" y="0"/>
                </a:moveTo>
                <a:lnTo>
                  <a:pt x="14784430" y="0"/>
                </a:lnTo>
                <a:lnTo>
                  <a:pt x="14784430" y="4527732"/>
                </a:lnTo>
                <a:lnTo>
                  <a:pt x="0" y="4527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32348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기획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4475" y="6054319"/>
            <a:ext cx="952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099423" y="7860634"/>
            <a:ext cx="60701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2023 한국 영화산업 결산 / 영화진흥위원회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387254" y="-280457"/>
            <a:ext cx="19100608" cy="10567457"/>
            <a:chOff x="0" y="0"/>
            <a:chExt cx="5030613" cy="2783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30613" cy="2783199"/>
            </a:xfrm>
            <a:custGeom>
              <a:avLst/>
              <a:gdLst/>
              <a:ahLst/>
              <a:cxnLst/>
              <a:rect l="l" t="t" r="r" b="b"/>
              <a:pathLst>
                <a:path w="5030613" h="2783199">
                  <a:moveTo>
                    <a:pt x="0" y="0"/>
                  </a:moveTo>
                  <a:lnTo>
                    <a:pt x="5030613" y="0"/>
                  </a:lnTo>
                  <a:lnTo>
                    <a:pt x="5030613" y="2783199"/>
                  </a:lnTo>
                  <a:lnTo>
                    <a:pt x="0" y="2783199"/>
                  </a:lnTo>
                  <a:close/>
                </a:path>
              </a:pathLst>
            </a:custGeom>
            <a:solidFill>
              <a:srgbClr val="ABABAB">
                <a:alpha val="8274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5030613" cy="2754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2094" y="1771046"/>
            <a:ext cx="8492068" cy="1649888"/>
          </a:xfrm>
          <a:custGeom>
            <a:avLst/>
            <a:gdLst/>
            <a:ahLst/>
            <a:cxnLst/>
            <a:rect l="l" t="t" r="r" b="b"/>
            <a:pathLst>
              <a:path w="8492068" h="1649888">
                <a:moveTo>
                  <a:pt x="0" y="0"/>
                </a:moveTo>
                <a:lnTo>
                  <a:pt x="8492068" y="0"/>
                </a:lnTo>
                <a:lnTo>
                  <a:pt x="8492068" y="1649887"/>
                </a:lnTo>
                <a:lnTo>
                  <a:pt x="0" y="1649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785" t="-324550" r="-254765" b="-187917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61062" y="4838564"/>
            <a:ext cx="16746825" cy="1501408"/>
            <a:chOff x="0" y="0"/>
            <a:chExt cx="22329100" cy="20018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98958" cy="2001877"/>
            </a:xfrm>
            <a:custGeom>
              <a:avLst/>
              <a:gdLst/>
              <a:ahLst/>
              <a:cxnLst/>
              <a:rect l="l" t="t" r="r" b="b"/>
              <a:pathLst>
                <a:path w="13598958" h="2001877">
                  <a:moveTo>
                    <a:pt x="0" y="0"/>
                  </a:moveTo>
                  <a:lnTo>
                    <a:pt x="13598958" y="0"/>
                  </a:lnTo>
                  <a:lnTo>
                    <a:pt x="13598958" y="2001877"/>
                  </a:lnTo>
                  <a:lnTo>
                    <a:pt x="0" y="2001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4350" t="-396339" r="-809" b="-22172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162896" y="0"/>
              <a:ext cx="9166204" cy="2001877"/>
            </a:xfrm>
            <a:custGeom>
              <a:avLst/>
              <a:gdLst/>
              <a:ahLst/>
              <a:cxnLst/>
              <a:rect l="l" t="t" r="r" b="b"/>
              <a:pathLst>
                <a:path w="9166204" h="2001877">
                  <a:moveTo>
                    <a:pt x="0" y="0"/>
                  </a:moveTo>
                  <a:lnTo>
                    <a:pt x="9166204" y="0"/>
                  </a:lnTo>
                  <a:lnTo>
                    <a:pt x="9166204" y="2001877"/>
                  </a:lnTo>
                  <a:lnTo>
                    <a:pt x="0" y="2001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10" t="-428217" r="-352241" b="-111706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563632" y="7542803"/>
            <a:ext cx="12115764" cy="1499262"/>
          </a:xfrm>
          <a:custGeom>
            <a:avLst/>
            <a:gdLst/>
            <a:ahLst/>
            <a:cxnLst/>
            <a:rect l="l" t="t" r="r" b="b"/>
            <a:pathLst>
              <a:path w="12115764" h="1499262">
                <a:moveTo>
                  <a:pt x="0" y="0"/>
                </a:moveTo>
                <a:lnTo>
                  <a:pt x="12115764" y="0"/>
                </a:lnTo>
                <a:lnTo>
                  <a:pt x="12115764" y="1499262"/>
                </a:lnTo>
                <a:lnTo>
                  <a:pt x="0" y="1499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775" t="-444835" r="-85168" b="-1059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4298" y="695226"/>
            <a:ext cx="5918706" cy="1183741"/>
          </a:xfrm>
          <a:custGeom>
            <a:avLst/>
            <a:gdLst/>
            <a:ahLst/>
            <a:cxnLst/>
            <a:rect l="l" t="t" r="r" b="b"/>
            <a:pathLst>
              <a:path w="5918706" h="1183741">
                <a:moveTo>
                  <a:pt x="0" y="0"/>
                </a:moveTo>
                <a:lnTo>
                  <a:pt x="5918705" y="0"/>
                </a:lnTo>
                <a:lnTo>
                  <a:pt x="5918705" y="1183741"/>
                </a:lnTo>
                <a:lnTo>
                  <a:pt x="0" y="1183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3909" y="1168103"/>
            <a:ext cx="2768439" cy="44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3033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서비스 개요</a:t>
            </a:r>
          </a:p>
        </p:txBody>
      </p:sp>
      <p:sp>
        <p:nvSpPr>
          <p:cNvPr id="4" name="Freeform 4"/>
          <p:cNvSpPr/>
          <p:nvPr/>
        </p:nvSpPr>
        <p:spPr>
          <a:xfrm rot="1043947">
            <a:off x="5782085" y="991975"/>
            <a:ext cx="1093656" cy="680055"/>
          </a:xfrm>
          <a:custGeom>
            <a:avLst/>
            <a:gdLst/>
            <a:ahLst/>
            <a:cxnLst/>
            <a:rect l="l" t="t" r="r" b="b"/>
            <a:pathLst>
              <a:path w="1093656" h="680055">
                <a:moveTo>
                  <a:pt x="0" y="0"/>
                </a:moveTo>
                <a:lnTo>
                  <a:pt x="1093656" y="0"/>
                </a:lnTo>
                <a:lnTo>
                  <a:pt x="1093656" y="680055"/>
                </a:lnTo>
                <a:lnTo>
                  <a:pt x="0" y="680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40235" y="3340555"/>
            <a:ext cx="5692549" cy="5096047"/>
            <a:chOff x="0" y="0"/>
            <a:chExt cx="1379850" cy="12352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9850" cy="1235261"/>
            </a:xfrm>
            <a:custGeom>
              <a:avLst/>
              <a:gdLst/>
              <a:ahLst/>
              <a:cxnLst/>
              <a:rect l="l" t="t" r="r" b="b"/>
              <a:pathLst>
                <a:path w="1379850" h="1235261">
                  <a:moveTo>
                    <a:pt x="50320" y="0"/>
                  </a:moveTo>
                  <a:lnTo>
                    <a:pt x="1329530" y="0"/>
                  </a:lnTo>
                  <a:cubicBezTo>
                    <a:pt x="1342875" y="0"/>
                    <a:pt x="1355675" y="5302"/>
                    <a:pt x="1365112" y="14738"/>
                  </a:cubicBezTo>
                  <a:cubicBezTo>
                    <a:pt x="1374548" y="24175"/>
                    <a:pt x="1379850" y="36975"/>
                    <a:pt x="1379850" y="50320"/>
                  </a:cubicBezTo>
                  <a:lnTo>
                    <a:pt x="1379850" y="1184940"/>
                  </a:lnTo>
                  <a:cubicBezTo>
                    <a:pt x="1379850" y="1212731"/>
                    <a:pt x="1357321" y="1235261"/>
                    <a:pt x="1329530" y="1235261"/>
                  </a:cubicBezTo>
                  <a:lnTo>
                    <a:pt x="50320" y="1235261"/>
                  </a:lnTo>
                  <a:cubicBezTo>
                    <a:pt x="22529" y="1235261"/>
                    <a:pt x="0" y="1212731"/>
                    <a:pt x="0" y="1184940"/>
                  </a:cubicBezTo>
                  <a:lnTo>
                    <a:pt x="0" y="50320"/>
                  </a:lnTo>
                  <a:cubicBezTo>
                    <a:pt x="0" y="22529"/>
                    <a:pt x="22529" y="0"/>
                    <a:pt x="50320" y="0"/>
                  </a:cubicBezTo>
                  <a:close/>
                </a:path>
              </a:pathLst>
            </a:custGeom>
            <a:solidFill>
              <a:srgbClr val="F9FAF5"/>
            </a:solidFill>
            <a:ln w="19050" cap="rnd">
              <a:solidFill>
                <a:srgbClr val="DCDDD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79850" cy="1292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49143" y="5945096"/>
            <a:ext cx="1288371" cy="1222781"/>
          </a:xfrm>
          <a:custGeom>
            <a:avLst/>
            <a:gdLst/>
            <a:ahLst/>
            <a:cxnLst/>
            <a:rect l="l" t="t" r="r" b="b"/>
            <a:pathLst>
              <a:path w="1288371" h="1222781">
                <a:moveTo>
                  <a:pt x="0" y="0"/>
                </a:moveTo>
                <a:lnTo>
                  <a:pt x="1288370" y="0"/>
                </a:lnTo>
                <a:lnTo>
                  <a:pt x="1288370" y="1222781"/>
                </a:lnTo>
                <a:lnTo>
                  <a:pt x="0" y="1222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12477" y="6176056"/>
            <a:ext cx="779919" cy="779919"/>
          </a:xfrm>
          <a:custGeom>
            <a:avLst/>
            <a:gdLst/>
            <a:ahLst/>
            <a:cxnLst/>
            <a:rect l="l" t="t" r="r" b="b"/>
            <a:pathLst>
              <a:path w="779919" h="779919">
                <a:moveTo>
                  <a:pt x="0" y="0"/>
                </a:moveTo>
                <a:lnTo>
                  <a:pt x="779919" y="0"/>
                </a:lnTo>
                <a:lnTo>
                  <a:pt x="779919" y="779919"/>
                </a:lnTo>
                <a:lnTo>
                  <a:pt x="0" y="77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40640" y="5945096"/>
            <a:ext cx="1301074" cy="1301074"/>
          </a:xfrm>
          <a:custGeom>
            <a:avLst/>
            <a:gdLst/>
            <a:ahLst/>
            <a:cxnLst/>
            <a:rect l="l" t="t" r="r" b="b"/>
            <a:pathLst>
              <a:path w="1301074" h="1301074">
                <a:moveTo>
                  <a:pt x="0" y="0"/>
                </a:moveTo>
                <a:lnTo>
                  <a:pt x="1301074" y="0"/>
                </a:lnTo>
                <a:lnTo>
                  <a:pt x="1301074" y="1301074"/>
                </a:lnTo>
                <a:lnTo>
                  <a:pt x="0" y="1301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8046">
            <a:off x="4918907" y="2987911"/>
            <a:ext cx="705286" cy="705286"/>
          </a:xfrm>
          <a:custGeom>
            <a:avLst/>
            <a:gdLst/>
            <a:ahLst/>
            <a:cxnLst/>
            <a:rect l="l" t="t" r="r" b="b"/>
            <a:pathLst>
              <a:path w="705286" h="705286">
                <a:moveTo>
                  <a:pt x="0" y="0"/>
                </a:moveTo>
                <a:lnTo>
                  <a:pt x="705286" y="0"/>
                </a:lnTo>
                <a:lnTo>
                  <a:pt x="705286" y="705287"/>
                </a:lnTo>
                <a:lnTo>
                  <a:pt x="0" y="705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32348" y="789336"/>
            <a:ext cx="548848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rPr>
              <a:t>차별점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87574" y="4247221"/>
            <a:ext cx="4597869" cy="66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  <a:spcBef>
                <a:spcPct val="0"/>
              </a:spcBef>
            </a:pPr>
            <a:r>
              <a:rPr lang="en-US" sz="4346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개선된 영화 추천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914301" y="4908756"/>
            <a:ext cx="4362256" cy="205952"/>
            <a:chOff x="0" y="0"/>
            <a:chExt cx="5353050" cy="252730"/>
          </a:xfrm>
        </p:grpSpPr>
        <p:sp>
          <p:nvSpPr>
            <p:cNvPr id="15" name="Freeform 15"/>
            <p:cNvSpPr/>
            <p:nvPr/>
          </p:nvSpPr>
          <p:spPr>
            <a:xfrm>
              <a:off x="49530" y="26670"/>
              <a:ext cx="5253990" cy="213360"/>
            </a:xfrm>
            <a:custGeom>
              <a:avLst/>
              <a:gdLst/>
              <a:ahLst/>
              <a:cxnLst/>
              <a:rect l="l" t="t" r="r" b="b"/>
              <a:pathLst>
                <a:path w="5253990" h="213360">
                  <a:moveTo>
                    <a:pt x="66040" y="33020"/>
                  </a:moveTo>
                  <a:cubicBezTo>
                    <a:pt x="4832350" y="36830"/>
                    <a:pt x="5073650" y="0"/>
                    <a:pt x="5176520" y="24130"/>
                  </a:cubicBezTo>
                  <a:cubicBezTo>
                    <a:pt x="5209540" y="31750"/>
                    <a:pt x="5227320" y="39370"/>
                    <a:pt x="5238750" y="57150"/>
                  </a:cubicBezTo>
                  <a:cubicBezTo>
                    <a:pt x="5250180" y="73660"/>
                    <a:pt x="5253990" y="106680"/>
                    <a:pt x="5246370" y="127000"/>
                  </a:cubicBezTo>
                  <a:cubicBezTo>
                    <a:pt x="5238750" y="146050"/>
                    <a:pt x="5212080" y="167640"/>
                    <a:pt x="5193030" y="171450"/>
                  </a:cubicBezTo>
                  <a:cubicBezTo>
                    <a:pt x="5172710" y="176530"/>
                    <a:pt x="5139690" y="167640"/>
                    <a:pt x="5124450" y="153670"/>
                  </a:cubicBezTo>
                  <a:cubicBezTo>
                    <a:pt x="5109210" y="138430"/>
                    <a:pt x="5099050" y="106680"/>
                    <a:pt x="5102860" y="86360"/>
                  </a:cubicBezTo>
                  <a:cubicBezTo>
                    <a:pt x="5105400" y="66040"/>
                    <a:pt x="5125720" y="39370"/>
                    <a:pt x="5144770" y="30480"/>
                  </a:cubicBezTo>
                  <a:cubicBezTo>
                    <a:pt x="5163820" y="21590"/>
                    <a:pt x="5196840" y="24130"/>
                    <a:pt x="5214620" y="34290"/>
                  </a:cubicBezTo>
                  <a:cubicBezTo>
                    <a:pt x="5232400" y="45720"/>
                    <a:pt x="5248910" y="74930"/>
                    <a:pt x="5251450" y="95250"/>
                  </a:cubicBezTo>
                  <a:cubicBezTo>
                    <a:pt x="5253990" y="110490"/>
                    <a:pt x="5248910" y="128270"/>
                    <a:pt x="5238750" y="140970"/>
                  </a:cubicBezTo>
                  <a:cubicBezTo>
                    <a:pt x="5226050" y="156210"/>
                    <a:pt x="5209540" y="166370"/>
                    <a:pt x="5176520" y="173990"/>
                  </a:cubicBezTo>
                  <a:cubicBezTo>
                    <a:pt x="5073650" y="198120"/>
                    <a:pt x="4832350" y="161290"/>
                    <a:pt x="4514850" y="157480"/>
                  </a:cubicBezTo>
                  <a:cubicBezTo>
                    <a:pt x="3689350" y="147320"/>
                    <a:pt x="332740" y="213360"/>
                    <a:pt x="66040" y="165100"/>
                  </a:cubicBezTo>
                  <a:cubicBezTo>
                    <a:pt x="39370" y="160020"/>
                    <a:pt x="33020" y="158750"/>
                    <a:pt x="22860" y="148590"/>
                  </a:cubicBezTo>
                  <a:cubicBezTo>
                    <a:pt x="10160" y="135890"/>
                    <a:pt x="0" y="107950"/>
                    <a:pt x="1270" y="91440"/>
                  </a:cubicBezTo>
                  <a:cubicBezTo>
                    <a:pt x="2540" y="76200"/>
                    <a:pt x="11430" y="59690"/>
                    <a:pt x="22860" y="49530"/>
                  </a:cubicBezTo>
                  <a:cubicBezTo>
                    <a:pt x="33020" y="39370"/>
                    <a:pt x="66040" y="33020"/>
                    <a:pt x="66040" y="33020"/>
                  </a:cubicBezTo>
                </a:path>
              </a:pathLst>
            </a:custGeom>
            <a:solidFill>
              <a:srgbClr val="759B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1316</Words>
  <Application>Microsoft Office PowerPoint</Application>
  <PresentationFormat>사용자 지정</PresentationFormat>
  <Paragraphs>425</Paragraphs>
  <Slides>70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3" baseType="lpstr">
      <vt:lpstr>Arial</vt:lpstr>
      <vt:lpstr>210 합창단</vt:lpstr>
      <vt:lpstr>RoxboroughCF</vt:lpstr>
      <vt:lpstr>코어 고딕 E Bold</vt:lpstr>
      <vt:lpstr>Telegraf Bold</vt:lpstr>
      <vt:lpstr>코어 고딕 E</vt:lpstr>
      <vt:lpstr>Calibri</vt:lpstr>
      <vt:lpstr>RoxboroughCF Bold</vt:lpstr>
      <vt:lpstr>TDTD와이드</vt:lpstr>
      <vt:lpstr>210 합창단 Light</vt:lpstr>
      <vt:lpstr>맑은 고딕</vt:lpstr>
      <vt:lpstr>210 합창단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최종발표</dc:title>
  <dc:creator>SSAFY</dc:creator>
  <cp:lastModifiedBy>SSAFY</cp:lastModifiedBy>
  <cp:revision>20</cp:revision>
  <dcterms:created xsi:type="dcterms:W3CDTF">2006-08-16T00:00:00Z</dcterms:created>
  <dcterms:modified xsi:type="dcterms:W3CDTF">2024-10-11T00:35:29Z</dcterms:modified>
  <dc:identifier>DAGSgOqbAIc</dc:identifier>
</cp:coreProperties>
</file>